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74" r:id="rId5"/>
    <p:sldId id="9692" r:id="rId6"/>
    <p:sldId id="385" r:id="rId7"/>
    <p:sldId id="9754" r:id="rId8"/>
    <p:sldId id="389" r:id="rId9"/>
    <p:sldId id="9783" r:id="rId10"/>
    <p:sldId id="9698" r:id="rId11"/>
    <p:sldId id="278" r:id="rId12"/>
    <p:sldId id="293" r:id="rId13"/>
    <p:sldId id="978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86388" autoAdjust="0"/>
  </p:normalViewPr>
  <p:slideViewPr>
    <p:cSldViewPr>
      <p:cViewPr varScale="1">
        <p:scale>
          <a:sx n="76" d="100"/>
          <a:sy n="76" d="100"/>
        </p:scale>
        <p:origin x="884" y="56"/>
      </p:cViewPr>
      <p:guideLst>
        <p:guide orient="horz" pos="1620"/>
        <p:guide pos="2880"/>
      </p:guideLst>
    </p:cSldViewPr>
  </p:slideViewPr>
  <p:outlineViewPr>
    <p:cViewPr>
      <p:scale>
        <a:sx n="33" d="100"/>
        <a:sy n="33" d="100"/>
      </p:scale>
      <p:origin x="0" y="-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a:t>
            </a:fld>
            <a:endParaRPr lang="en-US"/>
          </a:p>
        </p:txBody>
      </p:sp>
    </p:spTree>
    <p:extLst>
      <p:ext uri="{BB962C8B-B14F-4D97-AF65-F5344CB8AC3E}">
        <p14:creationId xmlns:p14="http://schemas.microsoft.com/office/powerpoint/2010/main" val="3033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4</a:t>
            </a:fld>
            <a:endParaRPr lang="en-US"/>
          </a:p>
        </p:txBody>
      </p:sp>
    </p:spTree>
    <p:extLst>
      <p:ext uri="{BB962C8B-B14F-4D97-AF65-F5344CB8AC3E}">
        <p14:creationId xmlns:p14="http://schemas.microsoft.com/office/powerpoint/2010/main" val="182584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6</a:t>
            </a:fld>
            <a:endParaRPr lang="en-US"/>
          </a:p>
        </p:txBody>
      </p:sp>
    </p:spTree>
    <p:extLst>
      <p:ext uri="{BB962C8B-B14F-4D97-AF65-F5344CB8AC3E}">
        <p14:creationId xmlns:p14="http://schemas.microsoft.com/office/powerpoint/2010/main" val="103038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10</a:t>
            </a:fld>
            <a:endParaRPr lang="en-US"/>
          </a:p>
        </p:txBody>
      </p:sp>
    </p:spTree>
    <p:extLst>
      <p:ext uri="{BB962C8B-B14F-4D97-AF65-F5344CB8AC3E}">
        <p14:creationId xmlns:p14="http://schemas.microsoft.com/office/powerpoint/2010/main" val="24545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3ADEFFFC-7442-4952-B111-98EB1409E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31532"/>
          </a:xfrm>
          <a:prstGeom prst="rect">
            <a:avLst/>
          </a:prstGeom>
        </p:spPr>
      </p:pic>
      <p:sp>
        <p:nvSpPr>
          <p:cNvPr id="10" name="Content Placeholder 6">
            <a:extLst>
              <a:ext uri="{FF2B5EF4-FFF2-40B4-BE49-F238E27FC236}">
                <a16:creationId xmlns:a16="http://schemas.microsoft.com/office/drawing/2014/main" id="{906FB69D-F7B7-4ACB-96B7-9A0478B24205}"/>
              </a:ext>
            </a:extLst>
          </p:cNvPr>
          <p:cNvSpPr txBox="1">
            <a:spLocks/>
          </p:cNvSpPr>
          <p:nvPr/>
        </p:nvSpPr>
        <p:spPr>
          <a:xfrm>
            <a:off x="3048000" y="3181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SÁU TUẦN V MÙA CHAY</a:t>
            </a:r>
            <a:endParaRPr lang="en-US" sz="2800" dirty="0">
              <a:solidFill>
                <a:srgbClr val="00B0F0"/>
              </a:solidFill>
            </a:endParaRPr>
          </a:p>
        </p:txBody>
      </p:sp>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3ADEFFFC-7442-4952-B111-98EB1409E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31532"/>
          </a:xfrm>
          <a:prstGeom prst="rect">
            <a:avLst/>
          </a:prstGeom>
        </p:spPr>
      </p:pic>
      <p:sp>
        <p:nvSpPr>
          <p:cNvPr id="10" name="Content Placeholder 6">
            <a:extLst>
              <a:ext uri="{FF2B5EF4-FFF2-40B4-BE49-F238E27FC236}">
                <a16:creationId xmlns:a16="http://schemas.microsoft.com/office/drawing/2014/main" id="{906FB69D-F7B7-4ACB-96B7-9A0478B24205}"/>
              </a:ext>
            </a:extLst>
          </p:cNvPr>
          <p:cNvSpPr txBox="1">
            <a:spLocks/>
          </p:cNvSpPr>
          <p:nvPr/>
        </p:nvSpPr>
        <p:spPr>
          <a:xfrm>
            <a:off x="3048000" y="3181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SÁU TUẦN V MÙA CHAY</a:t>
            </a:r>
            <a:endParaRPr lang="en-US" sz="2800" dirty="0">
              <a:solidFill>
                <a:srgbClr val="00B0F0"/>
              </a:solidFill>
            </a:endParaRPr>
          </a:p>
        </p:txBody>
      </p:sp>
    </p:spTree>
    <p:extLst>
      <p:ext uri="{BB962C8B-B14F-4D97-AF65-F5344CB8AC3E}">
        <p14:creationId xmlns:p14="http://schemas.microsoft.com/office/powerpoint/2010/main" val="409274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b="1" i="0" dirty="0">
                <a:solidFill>
                  <a:schemeClr val="bg1"/>
                </a:solidFill>
                <a:effectLst/>
                <a:latin typeface="Arial" panose="020B0604020202020204" pitchFamily="34" charset="0"/>
              </a:rPr>
              <a:t>Lạy Chúa, xin thương xót tôi, vì tôi đang gặp nạn, xin cứu gỡ tôi khỏi tay quân thù và những người bách hại tôi. Lạy Chúa, xin đừng để tôi hổ ngươi vì đã kêu cầu Chúa.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371600" y="162958"/>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61950"/>
            <a:ext cx="5049493" cy="2417445"/>
          </a:xfrm>
          <a:prstGeom prst="rect">
            <a:avLst/>
          </a:prstGeom>
        </p:spPr>
      </p:pic>
      <p:sp>
        <p:nvSpPr>
          <p:cNvPr id="4" name="Rectangle 3"/>
          <p:cNvSpPr/>
          <p:nvPr/>
        </p:nvSpPr>
        <p:spPr>
          <a:xfrm>
            <a:off x="457200" y="2286799"/>
            <a:ext cx="8229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Gr 20, 10-13</a:t>
            </a:r>
            <a:endParaRPr lang="en-US" sz="4000" b="1" i="0" dirty="0">
              <a:solidFill>
                <a:schemeClr val="bg1"/>
              </a:solidFill>
              <a:effectLst/>
              <a:latin typeface="Arial" panose="020B0604020202020204" pitchFamily="34" charset="0"/>
            </a:endParaRPr>
          </a:p>
          <a:p>
            <a:r>
              <a:rPr lang="it-IT" sz="4000" b="1" i="0" dirty="0">
                <a:solidFill>
                  <a:srgbClr val="FFFF00"/>
                </a:solidFill>
                <a:effectLst/>
                <a:latin typeface="Arial" panose="020B0604020202020204" pitchFamily="34" charset="0"/>
              </a:rPr>
              <a:t>Trích sách Tiên tri Giê-rê-mi-a.</a:t>
            </a:r>
          </a:p>
          <a:p>
            <a:r>
              <a:rPr lang="en-US" sz="4000" b="0" i="1" dirty="0">
                <a:solidFill>
                  <a:srgbClr val="333333"/>
                </a:solidFill>
                <a:effectLst/>
                <a:latin typeface="Arial" panose="020B0604020202020204" pitchFamily="34" charset="0"/>
              </a:rPr>
              <a:t>“</a:t>
            </a:r>
            <a:r>
              <a:rPr lang="vi-VN" sz="4000" b="1" i="1" dirty="0">
                <a:solidFill>
                  <a:schemeClr val="bg1"/>
                </a:solidFill>
                <a:effectLst/>
                <a:latin typeface="Arial" panose="020B0604020202020204" pitchFamily="34" charset="0"/>
              </a:rPr>
              <a:t>“Chúa ở cùng tôi như người lính chiến hùng dũng”.</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484457"/>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da-DK" b="1" i="0" dirty="0">
                <a:solidFill>
                  <a:srgbClr val="FFFF00"/>
                </a:solidFill>
                <a:effectLst/>
                <a:latin typeface="Arial" panose="020B0604020202020204" pitchFamily="34" charset="0"/>
              </a:rPr>
              <a:t>Tv 17, 2-3a. 3bc-4. 5-6. 7</a:t>
            </a:r>
            <a:br>
              <a:rPr lang="en-US" sz="3600" b="1" i="0" dirty="0">
                <a:solidFill>
                  <a:srgbClr val="FFFF00"/>
                </a:solidFill>
                <a:effectLst/>
                <a:latin typeface="Arial" panose="020B0604020202020204" pitchFamily="34" charset="0"/>
                <a:cs typeface="Arial" panose="020B0604020202020204" pitchFamily="34" charset="0"/>
              </a:rPr>
            </a:br>
            <a:r>
              <a:rPr lang="vi-VN" sz="4800" b="1" i="0" dirty="0">
                <a:solidFill>
                  <a:schemeClr val="bg1"/>
                </a:solidFill>
                <a:effectLst/>
                <a:latin typeface="Arial" panose="020B0604020202020204" pitchFamily="34" charset="0"/>
                <a:cs typeface="Arial" panose="020B0604020202020204" pitchFamily="34" charset="0"/>
              </a:rPr>
              <a:t>Ðáp: </a:t>
            </a:r>
            <a:r>
              <a:rPr lang="vi-VN" b="1" i="0" dirty="0">
                <a:solidFill>
                  <a:schemeClr val="bg1"/>
                </a:solidFill>
                <a:effectLst/>
                <a:latin typeface="Arial" panose="020B0604020202020204" pitchFamily="34" charset="0"/>
              </a:rPr>
              <a:t>Trong cơn đại hoạ, tôi đã cầu khẩn Chúa, tôi đã kêu xin Thiên Chúa của tôi</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200400" y="739309"/>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ĐAP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“Ta không muốn kẻ gian ác phải chết, nhưng muốn nó ăn năn sám hối và được sống”.</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p:cNvSpPr txBox="1"/>
          <p:nvPr/>
        </p:nvSpPr>
        <p:spPr>
          <a:xfrm>
            <a:off x="914400" y="438150"/>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pic>
        <p:nvPicPr>
          <p:cNvPr id="5" name="Picture 4">
            <a:extLst>
              <a:ext uri="{FF2B5EF4-FFF2-40B4-BE49-F238E27FC236}">
                <a16:creationId xmlns:a16="http://schemas.microsoft.com/office/drawing/2014/main" id="{3ADEFFFC-7442-4952-B111-98EB1409E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31532"/>
          </a:xfrm>
          <a:prstGeom prst="rect">
            <a:avLst/>
          </a:prstGeom>
        </p:spPr>
      </p:pic>
      <p:sp>
        <p:nvSpPr>
          <p:cNvPr id="10" name="Content Placeholder 6">
            <a:extLst>
              <a:ext uri="{FF2B5EF4-FFF2-40B4-BE49-F238E27FC236}">
                <a16:creationId xmlns:a16="http://schemas.microsoft.com/office/drawing/2014/main" id="{906FB69D-F7B7-4ACB-96B7-9A0478B24205}"/>
              </a:ext>
            </a:extLst>
          </p:cNvPr>
          <p:cNvSpPr txBox="1">
            <a:spLocks/>
          </p:cNvSpPr>
          <p:nvPr/>
        </p:nvSpPr>
        <p:spPr>
          <a:xfrm>
            <a:off x="3048000" y="2952750"/>
            <a:ext cx="57150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3600" b="1" i="0" dirty="0">
                <a:solidFill>
                  <a:srgbClr val="FFFF00"/>
                </a:solidFill>
                <a:effectLst/>
                <a:latin typeface="Arial" panose="020B0604020202020204" pitchFamily="34" charset="0"/>
              </a:rPr>
              <a:t>Phúc Âm: Ga 10, 31-42</a:t>
            </a:r>
            <a:endParaRPr lang="en-US" sz="3600" b="1" dirty="0">
              <a:solidFill>
                <a:srgbClr val="FFFF00"/>
              </a:solidFill>
            </a:endParaRPr>
          </a:p>
        </p:txBody>
      </p:sp>
    </p:spTree>
    <p:extLst>
      <p:ext uri="{BB962C8B-B14F-4D97-AF65-F5344CB8AC3E}">
        <p14:creationId xmlns:p14="http://schemas.microsoft.com/office/powerpoint/2010/main" val="273345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3950"/>
            <a:ext cx="8458200" cy="3505200"/>
          </a:xfrm>
        </p:spPr>
        <p:txBody>
          <a:bodyPr>
            <a:normAutofit fontScale="90000"/>
          </a:bodyPr>
          <a:lstStyle/>
          <a:p>
            <a:pPr algn="just"/>
            <a:r>
              <a:rPr lang="vi-VN" b="1" i="0" dirty="0">
                <a:solidFill>
                  <a:schemeClr val="bg1"/>
                </a:solidFill>
                <a:effectLst/>
                <a:latin typeface="Arial" panose="020B0604020202020204" pitchFamily="34" charset="0"/>
              </a:rPr>
              <a:t>Chúa Giêsu đã gánh vác tội lỗi chúng ta nơi thân xác Người trên cây khổ giá, để một khi đã chết cho tội lỗi, chúng ta sống cho sự công chính, và nhờ vết thương của Người, chúng ta được chữa lành.</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514600" y="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222</Words>
  <Application>Microsoft Office PowerPoint</Application>
  <PresentationFormat>On-screen Show (16:9)</PresentationFormat>
  <Paragraphs>23</Paragraphs>
  <Slides>10</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 </vt:lpstr>
      <vt:lpstr>Lạy Chúa, xin thương xót tôi, vì tôi đang gặp nạn, xin cứu gỡ tôi khỏi tay quân thù và những người bách hại tôi. Lạy Chúa, xin đừng để tôi hổ ngươi vì đã kêu cầu Chúa.</vt:lpstr>
      <vt:lpstr>PowerPoint Presentation</vt:lpstr>
      <vt:lpstr> Tv 17, 2-3a. 3bc-4. 5-6. 7 Ðáp: Trong cơn đại hoạ, tôi đã cầu khẩn Chúa, tôi đã kêu xin Thiên Chúa của tôi</vt:lpstr>
      <vt:lpstr>Chúa phán: “Ta không muốn kẻ gian ác phải chết, nhưng muốn nó ăn năn sám hối và được sống”.</vt:lpstr>
      <vt:lpstr> </vt:lpstr>
      <vt:lpstr>PowerPoint Presentation</vt:lpstr>
      <vt:lpstr>Chúa Giêsu đã gánh vác tội lỗi chúng ta nơi thân xác Người trên cây khổ giá, để một khi đã chết cho tội lỗi, chúng ta sống cho sự công chính, và nhờ vết thương của Người, chúng ta được chữa lành.</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85</cp:revision>
  <dcterms:created xsi:type="dcterms:W3CDTF">2023-01-29T22:00:16Z</dcterms:created>
  <dcterms:modified xsi:type="dcterms:W3CDTF">2025-04-05T11:43:16Z</dcterms:modified>
</cp:coreProperties>
</file>