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4" r:id="rId2"/>
    <p:sldMasterId id="2147483828" r:id="rId3"/>
  </p:sldMasterIdLst>
  <p:notesMasterIdLst>
    <p:notesMasterId r:id="rId15"/>
  </p:notesMasterIdLst>
  <p:sldIdLst>
    <p:sldId id="256" r:id="rId4"/>
    <p:sldId id="358" r:id="rId5"/>
    <p:sldId id="387" r:id="rId6"/>
    <p:sldId id="370" r:id="rId7"/>
    <p:sldId id="463" r:id="rId8"/>
    <p:sldId id="479" r:id="rId9"/>
    <p:sldId id="461" r:id="rId10"/>
    <p:sldId id="414" r:id="rId11"/>
    <p:sldId id="422" r:id="rId12"/>
    <p:sldId id="433" r:id="rId13"/>
    <p:sldId id="480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1DE4D-090A-48C9-99B7-0BB1FB5F858F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4401-F08B-4ACC-99CD-2533AB8AC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5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4401-F08B-4ACC-99CD-2533AB8AC2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10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9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6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17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67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97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30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58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31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04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84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2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89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21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60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6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82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19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58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18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91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49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2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07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90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18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66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39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0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9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4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5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8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2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2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BA4A0-73B6-49E7-A441-BC8F089A94F0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2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7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6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6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C3FBC9-F6AF-4A7C-8399-E58BF3802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5750"/>
            <a:ext cx="990600" cy="990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E8BA2D-1821-46C9-9E9B-C284213C1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6" y="5923"/>
            <a:ext cx="9144000" cy="51543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0FE120-7C80-45E8-8D94-88532A42EDD2}"/>
              </a:ext>
            </a:extLst>
          </p:cNvPr>
          <p:cNvSpPr txBox="1"/>
          <p:nvPr/>
        </p:nvSpPr>
        <p:spPr>
          <a:xfrm>
            <a:off x="3429000" y="209550"/>
            <a:ext cx="5867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THỨ SÁU TUẦN V PHỤC SINH</a:t>
            </a:r>
            <a:endParaRPr lang="en-US" sz="2800" b="1" i="0" dirty="0">
              <a:solidFill>
                <a:srgbClr val="0070C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03398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br>
              <a:rPr lang="en-US" dirty="0">
                <a:solidFill>
                  <a:srgbClr val="C00000"/>
                </a:solidFill>
              </a:rPr>
            </a:br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38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C3FBC9-F6AF-4A7C-8399-E58BF3802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5750"/>
            <a:ext cx="990600" cy="990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E8BA2D-1821-46C9-9E9B-C284213C1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6" y="5923"/>
            <a:ext cx="9144000" cy="51543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0FE120-7C80-45E8-8D94-88532A42EDD2}"/>
              </a:ext>
            </a:extLst>
          </p:cNvPr>
          <p:cNvSpPr txBox="1"/>
          <p:nvPr/>
        </p:nvSpPr>
        <p:spPr>
          <a:xfrm>
            <a:off x="3429000" y="209550"/>
            <a:ext cx="5867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THỨ SÁU TUẦN V PHỤC SINH</a:t>
            </a:r>
            <a:endParaRPr lang="en-US" sz="2800" b="1" i="0" dirty="0">
              <a:solidFill>
                <a:srgbClr val="0070C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08273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59055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rgbClr val="C00000"/>
                </a:solidFill>
              </a:rPr>
              <a:t>Ca </a:t>
            </a:r>
            <a:r>
              <a:rPr lang="en-US" sz="6600" b="1" dirty="0" err="1">
                <a:solidFill>
                  <a:srgbClr val="C00000"/>
                </a:solidFill>
              </a:rPr>
              <a:t>Nhập</a:t>
            </a:r>
            <a:r>
              <a:rPr lang="en-US" sz="6600" b="1" dirty="0">
                <a:solidFill>
                  <a:srgbClr val="C00000"/>
                </a:solidFill>
              </a:rPr>
              <a:t> </a:t>
            </a:r>
            <a:r>
              <a:rPr lang="en-US" sz="6600" b="1" dirty="0" err="1">
                <a:solidFill>
                  <a:srgbClr val="C00000"/>
                </a:solidFill>
              </a:rPr>
              <a:t>Lễ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71FBE-6D28-4023-82EF-9752E196DAC8}"/>
              </a:ext>
            </a:extLst>
          </p:cNvPr>
          <p:cNvSpPr txBox="1"/>
          <p:nvPr/>
        </p:nvSpPr>
        <p:spPr>
          <a:xfrm>
            <a:off x="438150" y="1352550"/>
            <a:ext cx="82677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Con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chiên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bị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giết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xứng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đáng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lãnh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nhận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quyền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năng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thiên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tính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khôn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ngoan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sức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mạnh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danh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dự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– Alleluia.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9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41865"/>
            <a:ext cx="8991600" cy="257175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40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Cv</a:t>
            </a:r>
            <a:r>
              <a:rPr lang="en-US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15, 22-31</a:t>
            </a:r>
            <a:b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Thánh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Thần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xét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rằng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không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nên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buộc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thêm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anh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em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gánh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nặng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nào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khác</a:t>
            </a:r>
            <a: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”.</a:t>
            </a:r>
            <a:br>
              <a:rPr lang="en-US" sz="4000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</a:br>
            <a:r>
              <a:rPr lang="vi-VN" sz="4000" dirty="0">
                <a:solidFill>
                  <a:srgbClr val="C00000"/>
                </a:solidFill>
              </a:rPr>
              <a:t>Bài trích sách Công vụ Tông Đồ.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13615"/>
            <a:ext cx="4724400" cy="243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2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F4D4D6-AC79-488D-900A-1681B63EEB5E}"/>
              </a:ext>
            </a:extLst>
          </p:cNvPr>
          <p:cNvSpPr txBox="1"/>
          <p:nvPr/>
        </p:nvSpPr>
        <p:spPr>
          <a:xfrm>
            <a:off x="3352800" y="438150"/>
            <a:ext cx="2667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Đáp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</a:rPr>
              <a:t> ca: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F3F226-75E0-46B7-AC2C-BFC9C8919B3F}"/>
              </a:ext>
            </a:extLst>
          </p:cNvPr>
          <p:cNvSpPr txBox="1"/>
          <p:nvPr/>
        </p:nvSpPr>
        <p:spPr>
          <a:xfrm>
            <a:off x="1600200" y="1342216"/>
            <a:ext cx="5695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Tv 56, 8-9. 10-12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ACB84B-87EF-477B-BB0C-008A186F1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830979"/>
            <a:ext cx="7467600" cy="2647949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Ðáp: Lạy Chúa, con sẽ ngợi khen Chúa giữa chư dân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17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F4D4D6-AC79-488D-900A-1681B63EEB5E}"/>
              </a:ext>
            </a:extLst>
          </p:cNvPr>
          <p:cNvSpPr txBox="1"/>
          <p:nvPr/>
        </p:nvSpPr>
        <p:spPr>
          <a:xfrm>
            <a:off x="1524000" y="285750"/>
            <a:ext cx="6172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Alleluia: 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Mt 28, 19 </a:t>
            </a:r>
            <a:r>
              <a:rPr lang="en-US" sz="40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20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ACB84B-87EF-477B-BB0C-008A186F1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733550"/>
            <a:ext cx="8153400" cy="2266949"/>
          </a:xfrm>
        </p:spPr>
        <p:txBody>
          <a:bodyPr>
            <a:noAutofit/>
          </a:bodyPr>
          <a:lstStyle/>
          <a:p>
            <a:pPr algn="just"/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Alleluia, alleluia! –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hãy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đi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giảng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dạy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muôn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dân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Thầy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ở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cùng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mọi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ngày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tận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thế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. – Alleluia.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62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C3FBC9-F6AF-4A7C-8399-E58BF3802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5750"/>
            <a:ext cx="990600" cy="990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E8BA2D-1821-46C9-9E9B-C284213C1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6" y="5923"/>
            <a:ext cx="9144000" cy="51543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0FE120-7C80-45E8-8D94-88532A42EDD2}"/>
              </a:ext>
            </a:extLst>
          </p:cNvPr>
          <p:cNvSpPr txBox="1"/>
          <p:nvPr/>
        </p:nvSpPr>
        <p:spPr>
          <a:xfrm>
            <a:off x="2667000" y="3028950"/>
            <a:ext cx="5867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36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Phúc Âm: Ga 15, 12-17</a:t>
            </a:r>
            <a:endParaRPr lang="en-US" sz="3600" b="1" i="0" dirty="0">
              <a:solidFill>
                <a:srgbClr val="00B0F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11127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83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1"/>
            <a:ext cx="5334000" cy="5143499"/>
          </a:xfrm>
        </p:spPr>
        <p:txBody>
          <a:bodyPr/>
          <a:lstStyle/>
          <a:p>
            <a:r>
              <a:rPr lang="en-US" sz="6000" dirty="0">
                <a:solidFill>
                  <a:srgbClr val="C00000"/>
                </a:solidFill>
              </a:rPr>
              <a:t>Ca </a:t>
            </a:r>
            <a:r>
              <a:rPr lang="en-US" sz="6000" dirty="0" err="1">
                <a:solidFill>
                  <a:srgbClr val="C00000"/>
                </a:solidFill>
              </a:rPr>
              <a:t>Dâng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Lễ</a:t>
            </a:r>
            <a:br>
              <a:rPr lang="en-US" sz="6000" dirty="0">
                <a:solidFill>
                  <a:srgbClr val="C00000"/>
                </a:solidFill>
              </a:rPr>
            </a:b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95250"/>
            <a:ext cx="4352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56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81000" y="74295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Ca </a:t>
            </a:r>
            <a:r>
              <a:rPr lang="en-US" sz="6000" b="1" dirty="0" err="1">
                <a:solidFill>
                  <a:srgbClr val="C00000"/>
                </a:solidFill>
              </a:rPr>
              <a:t>Hiệp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solidFill>
                  <a:srgbClr val="C00000"/>
                </a:solidFill>
              </a:rPr>
              <a:t>Lễ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FBF290-4444-4063-8694-9B186C774C95}"/>
              </a:ext>
            </a:extLst>
          </p:cNvPr>
          <p:cNvSpPr txBox="1"/>
          <p:nvPr/>
        </p:nvSpPr>
        <p:spPr>
          <a:xfrm>
            <a:off x="533400" y="1733550"/>
            <a:ext cx="8458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Đấng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chịu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đóng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đinh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trên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thập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giá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phục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sinh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cứu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chuộc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ta – Alleluia.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16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179</Words>
  <Application>Microsoft Office PowerPoint</Application>
  <PresentationFormat>On-screen Show (16:9)</PresentationFormat>
  <Paragraphs>16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Helvetica Neue</vt:lpstr>
      <vt:lpstr>UTM American Sans</vt:lpstr>
      <vt:lpstr>Office Theme</vt:lpstr>
      <vt:lpstr>12_Office Theme</vt:lpstr>
      <vt:lpstr>14_Office Theme</vt:lpstr>
      <vt:lpstr>PowerPoint Presentation</vt:lpstr>
      <vt:lpstr>Ca Nhập Lễ</vt:lpstr>
      <vt:lpstr>Bài đọc 1. Cv 15, 22-31 “Thánh Thần và chúng tôi xét rằng không nên buộc thêm cho anh em gánh nặng nào khác”. Bài trích sách Công vụ Tông Đồ.</vt:lpstr>
      <vt:lpstr>Ðáp: Lạy Chúa, con sẽ ngợi khen Chúa giữa chư dân.</vt:lpstr>
      <vt:lpstr>Alleluia, alleluia! – Các con hãy đi giảng dạy muôn dân: Thầy sẽ ở cùng các con mọi ngày cho đến tận thế. – Alleluia.</vt:lpstr>
      <vt:lpstr>PowerPoint Presentation</vt:lpstr>
      <vt:lpstr>PowerPoint Presentation</vt:lpstr>
      <vt:lpstr>Ca Dâng Lễ </vt:lpstr>
      <vt:lpstr>Ca Hiệp Lễ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Hùng Nam</dc:creator>
  <cp:lastModifiedBy>PC</cp:lastModifiedBy>
  <cp:revision>25</cp:revision>
  <dcterms:created xsi:type="dcterms:W3CDTF">2025-03-12T05:53:40Z</dcterms:created>
  <dcterms:modified xsi:type="dcterms:W3CDTF">2025-05-15T22:25:15Z</dcterms:modified>
</cp:coreProperties>
</file>