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6" r:id="rId11"/>
    <p:sldId id="1046" r:id="rId12"/>
    <p:sldId id="346" r:id="rId13"/>
    <p:sldId id="445" r:id="rId14"/>
    <p:sldId id="106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4022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95381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6481B3D-10F8-4881-B76C-A4910C9501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70" y="1"/>
            <a:ext cx="9136358" cy="5143500"/>
          </a:xfrm>
        </p:spPr>
      </p:pic>
      <p:pic>
        <p:nvPicPr>
          <p:cNvPr id="5" name="Picture 4">
            <a:extLst>
              <a:ext uri="{FF2B5EF4-FFF2-40B4-BE49-F238E27FC236}">
                <a16:creationId xmlns:a16="http://schemas.microsoft.com/office/drawing/2014/main" id="{5AEB2DF0-1A2A-4383-934E-DD818A38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6481B3D-10F8-4881-B76C-A4910C9501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70" y="1"/>
            <a:ext cx="9136358" cy="5143500"/>
          </a:xfrm>
        </p:spPr>
      </p:pic>
      <p:pic>
        <p:nvPicPr>
          <p:cNvPr id="5" name="Picture 4">
            <a:extLst>
              <a:ext uri="{FF2B5EF4-FFF2-40B4-BE49-F238E27FC236}">
                <a16:creationId xmlns:a16="http://schemas.microsoft.com/office/drawing/2014/main" id="{5AEB2DF0-1A2A-4383-934E-DD818A38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Tree>
    <p:extLst>
      <p:ext uri="{BB962C8B-B14F-4D97-AF65-F5344CB8AC3E}">
        <p14:creationId xmlns:p14="http://schemas.microsoft.com/office/powerpoint/2010/main" val="2316886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50"/>
            <a:ext cx="8534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ctr"/>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p>
          <a:p>
            <a:pPr algn="ctr"/>
            <a:r>
              <a:rPr lang="en-US" sz="4000" b="1" i="0" dirty="0" err="1">
                <a:solidFill>
                  <a:schemeClr val="bg1"/>
                </a:solidFill>
                <a:effectLst/>
                <a:latin typeface="Arial" panose="020B0604020202020204" pitchFamily="34" charset="0"/>
              </a:rPr>
              <a:t>Hc</a:t>
            </a:r>
            <a:r>
              <a:rPr lang="en-US" sz="4000" b="1" i="0" dirty="0">
                <a:solidFill>
                  <a:schemeClr val="bg1"/>
                </a:solidFill>
                <a:effectLst/>
                <a:latin typeface="Arial" panose="020B0604020202020204" pitchFamily="34" charset="0"/>
              </a:rPr>
              <a:t> 6, 5-17</a:t>
            </a:r>
          </a:p>
          <a:p>
            <a:pPr algn="ctr"/>
            <a:r>
              <a:rPr lang="vi-VN" sz="4000" b="1" i="1" dirty="0">
                <a:solidFill>
                  <a:schemeClr val="bg1"/>
                </a:solidFill>
                <a:effectLst/>
                <a:latin typeface="Arial" panose="020B0604020202020204" pitchFamily="34" charset="0"/>
              </a:rPr>
              <a:t>“Không gì sánh được với người bạn trung thành”</a:t>
            </a:r>
            <a:r>
              <a:rPr lang="vi-VN" sz="4000" b="1" i="0"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1" i="0" dirty="0">
                <a:solidFill>
                  <a:srgbClr val="FFFF00"/>
                </a:solidFill>
                <a:effectLst/>
                <a:latin typeface="Arial" panose="020B0604020202020204" pitchFamily="34" charset="0"/>
              </a:rPr>
            </a:br>
            <a:r>
              <a:rPr lang="en-US" sz="4000" b="1" i="0" dirty="0">
                <a:solidFill>
                  <a:schemeClr val="bg1"/>
                </a:solidFill>
                <a:effectLst/>
                <a:latin typeface="Arial" panose="020B0604020202020204" pitchFamily="34" charset="0"/>
              </a:rPr>
              <a:t> Tv 118, 12. 16. 18. 27. 34. 35.</a:t>
            </a:r>
            <a:br>
              <a:rPr lang="en-US" sz="4000" b="1" i="0" dirty="0">
                <a:solidFill>
                  <a:schemeClr val="bg1"/>
                </a:solidFill>
                <a:effectLst/>
                <a:latin typeface="Arial" panose="020B0604020202020204" pitchFamily="34" charset="0"/>
              </a:rPr>
            </a:br>
            <a:r>
              <a:rPr lang="vi-VN" sz="4000" b="1" i="0" dirty="0">
                <a:solidFill>
                  <a:schemeClr val="bg1"/>
                </a:solidFill>
                <a:effectLst/>
                <a:latin typeface="Arial" panose="020B0604020202020204" pitchFamily="34" charset="0"/>
              </a:rPr>
              <a:t>Ðáp: Phúc thay người đặt niềm tin cậy vào Chúa</a:t>
            </a:r>
            <a:endParaRPr lang="en-US"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1"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Con </a:t>
            </a:r>
            <a:r>
              <a:rPr lang="en-US" b="1" i="0" dirty="0" err="1">
                <a:solidFill>
                  <a:schemeClr val="bg1"/>
                </a:solidFill>
                <a:effectLst/>
                <a:latin typeface="Arial" panose="020B0604020202020204" pitchFamily="34" charset="0"/>
              </a:rPr>
              <a:t>hy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vọng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rất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trông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cậy</a:t>
            </a:r>
            <a:r>
              <a:rPr lang="en-US" b="1" i="0" dirty="0">
                <a:solidFill>
                  <a:schemeClr val="bg1"/>
                </a:solidFill>
                <a:effectLst/>
                <a:latin typeface="Arial" panose="020B0604020202020204" pitchFamily="34" charset="0"/>
              </a:rPr>
              <a:t> ở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r>
              <a:rPr lang="vi-VN" b="1"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6481B3D-10F8-4881-B76C-A4910C9501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2" y="0"/>
            <a:ext cx="9136358" cy="5143500"/>
          </a:xfrm>
        </p:spPr>
      </p:pic>
      <p:pic>
        <p:nvPicPr>
          <p:cNvPr id="5" name="Picture 4">
            <a:extLst>
              <a:ext uri="{FF2B5EF4-FFF2-40B4-BE49-F238E27FC236}">
                <a16:creationId xmlns:a16="http://schemas.microsoft.com/office/drawing/2014/main" id="{5AEB2DF0-1A2A-4383-934E-DD818A38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650"/>
            <a:ext cx="948557" cy="948557"/>
          </a:xfrm>
          <a:prstGeom prst="rect">
            <a:avLst/>
          </a:prstGeom>
        </p:spPr>
      </p:pic>
      <p:sp>
        <p:nvSpPr>
          <p:cNvPr id="7" name="TextBox 6">
            <a:extLst>
              <a:ext uri="{FF2B5EF4-FFF2-40B4-BE49-F238E27FC236}">
                <a16:creationId xmlns:a16="http://schemas.microsoft.com/office/drawing/2014/main" id="{61F3363E-6DBD-4349-BB9A-948328079039}"/>
              </a:ext>
            </a:extLst>
          </p:cNvPr>
          <p:cNvSpPr txBox="1"/>
          <p:nvPr/>
        </p:nvSpPr>
        <p:spPr>
          <a:xfrm>
            <a:off x="3200400" y="3486150"/>
            <a:ext cx="4644998" cy="461665"/>
          </a:xfrm>
          <a:prstGeom prst="rect">
            <a:avLst/>
          </a:prstGeom>
          <a:noFill/>
        </p:spPr>
        <p:txBody>
          <a:bodyPr wrap="square">
            <a:spAutoFit/>
          </a:bodyPr>
          <a:lstStyle/>
          <a:p>
            <a:r>
              <a:rPr lang="en-US" sz="2400" b="1" i="0" dirty="0">
                <a:solidFill>
                  <a:srgbClr val="0070C0"/>
                </a:solidFill>
                <a:effectLst/>
                <a:latin typeface="Arial" panose="020B0604020202020204" pitchFamily="34" charset="0"/>
              </a:rPr>
              <a:t>PHÚC ÂM: Mc 10, 1-12</a:t>
            </a:r>
            <a:endParaRPr lang="en-US" sz="2400" b="1" dirty="0">
              <a:solidFill>
                <a:srgbClr val="0070C0"/>
              </a:solidFill>
            </a:endParaRPr>
          </a:p>
        </p:txBody>
      </p:sp>
    </p:spTree>
    <p:extLst>
      <p:ext uri="{BB962C8B-B14F-4D97-AF65-F5344CB8AC3E}">
        <p14:creationId xmlns:p14="http://schemas.microsoft.com/office/powerpoint/2010/main" val="80748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175</Words>
  <Application>Microsoft Office PowerPoint</Application>
  <PresentationFormat>On-screen Show (16:9)</PresentationFormat>
  <Paragraphs>15</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Lạy Chúa, tôi đã tin cậy vào đức từ bi của Chúa. Xin cho lòng tôi hân hoan vì ơn Chúa cứu độ, tôi sẽ hát mừng Chúa, vì Chúa ban ân huệ cho tôi.</vt:lpstr>
      <vt:lpstr>PowerPoint Presentation</vt:lpstr>
      <vt:lpstr>Ðáp Ca:   Tv 118, 12. 16. 18. 27. 34. 35. Ðáp: Phúc thay người đặt niềm tin cậy vào Chúa</vt:lpstr>
      <vt:lpstr>Alleluia – Alleluia – Con hy vọng rất nhiều vào Chúa, linh hồn con trông cậy ở lời Chúa.– Alleluia.</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140</cp:revision>
  <dcterms:created xsi:type="dcterms:W3CDTF">2021-12-05T01:20:54Z</dcterms:created>
  <dcterms:modified xsi:type="dcterms:W3CDTF">2025-02-14T13:25:51Z</dcterms:modified>
</cp:coreProperties>
</file>