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828" r:id="rId3"/>
    <p:sldMasterId id="2147484004" r:id="rId4"/>
  </p:sldMasterIdLst>
  <p:notesMasterIdLst>
    <p:notesMasterId r:id="rId18"/>
  </p:notesMasterIdLst>
  <p:sldIdLst>
    <p:sldId id="9774" r:id="rId5"/>
    <p:sldId id="9692" r:id="rId6"/>
    <p:sldId id="385" r:id="rId7"/>
    <p:sldId id="9754" r:id="rId8"/>
    <p:sldId id="9787" r:id="rId9"/>
    <p:sldId id="389" r:id="rId10"/>
    <p:sldId id="9785" r:id="rId11"/>
    <p:sldId id="401" r:id="rId12"/>
    <p:sldId id="9698" r:id="rId13"/>
    <p:sldId id="9699" r:id="rId14"/>
    <p:sldId id="9788" r:id="rId15"/>
    <p:sldId id="278" r:id="rId16"/>
    <p:sldId id="9786" r:id="rId1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1" clrIdx="0">
    <p:extLst>
      <p:ext uri="{19B8F6BF-5375-455C-9EA6-DF929625EA0E}">
        <p15:presenceInfo xmlns:p15="http://schemas.microsoft.com/office/powerpoint/2012/main" userId="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00" autoAdjust="0"/>
    <p:restoredTop sz="86388" autoAdjust="0"/>
  </p:normalViewPr>
  <p:slideViewPr>
    <p:cSldViewPr>
      <p:cViewPr varScale="1">
        <p:scale>
          <a:sx n="76" d="100"/>
          <a:sy n="76" d="100"/>
        </p:scale>
        <p:origin x="884" y="56"/>
      </p:cViewPr>
      <p:guideLst>
        <p:guide orient="horz" pos="1620"/>
        <p:guide pos="2880"/>
      </p:guideLst>
    </p:cSldViewPr>
  </p:slideViewPr>
  <p:outlineViewPr>
    <p:cViewPr>
      <p:scale>
        <a:sx n="33" d="100"/>
        <a:sy n="33" d="100"/>
      </p:scale>
      <p:origin x="0" y="-66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DF6B1C-5025-4096-AF56-0FB3166D07CA}" type="datetimeFigureOut">
              <a:rPr lang="en-US" smtClean="0"/>
              <a:t>4/10/2025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390649-494A-4DB4-957F-6DB1FDE32C78}" type="slidenum">
              <a:rPr lang="en-US" smtClean="0"/>
              <a:t>‹#›</a:t>
            </a:fld>
            <a:endParaRPr lang="en-US"/>
          </a:p>
        </p:txBody>
      </p:sp>
    </p:spTree>
    <p:extLst>
      <p:ext uri="{BB962C8B-B14F-4D97-AF65-F5344CB8AC3E}">
        <p14:creationId xmlns:p14="http://schemas.microsoft.com/office/powerpoint/2010/main" val="3668131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390649-494A-4DB4-957F-6DB1FDE32C78}" type="slidenum">
              <a:rPr lang="en-US" smtClean="0"/>
              <a:t>1</a:t>
            </a:fld>
            <a:endParaRPr lang="en-US"/>
          </a:p>
        </p:txBody>
      </p:sp>
    </p:spTree>
    <p:extLst>
      <p:ext uri="{BB962C8B-B14F-4D97-AF65-F5344CB8AC3E}">
        <p14:creationId xmlns:p14="http://schemas.microsoft.com/office/powerpoint/2010/main" val="303345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390649-494A-4DB4-957F-6DB1FDE32C78}" type="slidenum">
              <a:rPr lang="en-US" smtClean="0"/>
              <a:t>3</a:t>
            </a:fld>
            <a:endParaRPr lang="en-US"/>
          </a:p>
        </p:txBody>
      </p:sp>
    </p:spTree>
    <p:extLst>
      <p:ext uri="{BB962C8B-B14F-4D97-AF65-F5344CB8AC3E}">
        <p14:creationId xmlns:p14="http://schemas.microsoft.com/office/powerpoint/2010/main" val="2176184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390649-494A-4DB4-957F-6DB1FDE32C78}" type="slidenum">
              <a:rPr lang="en-US" smtClean="0"/>
              <a:t>4</a:t>
            </a:fld>
            <a:endParaRPr lang="en-US"/>
          </a:p>
        </p:txBody>
      </p:sp>
    </p:spTree>
    <p:extLst>
      <p:ext uri="{BB962C8B-B14F-4D97-AF65-F5344CB8AC3E}">
        <p14:creationId xmlns:p14="http://schemas.microsoft.com/office/powerpoint/2010/main" val="1825844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390649-494A-4DB4-957F-6DB1FDE32C78}" type="slidenum">
              <a:rPr lang="en-US" smtClean="0"/>
              <a:t>5</a:t>
            </a:fld>
            <a:endParaRPr lang="en-US"/>
          </a:p>
        </p:txBody>
      </p:sp>
    </p:spTree>
    <p:extLst>
      <p:ext uri="{BB962C8B-B14F-4D97-AF65-F5344CB8AC3E}">
        <p14:creationId xmlns:p14="http://schemas.microsoft.com/office/powerpoint/2010/main" val="3811773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390649-494A-4DB4-957F-6DB1FDE32C78}" type="slidenum">
              <a:rPr lang="en-US" smtClean="0"/>
              <a:t>7</a:t>
            </a:fld>
            <a:endParaRPr lang="en-US"/>
          </a:p>
        </p:txBody>
      </p:sp>
    </p:spTree>
    <p:extLst>
      <p:ext uri="{BB962C8B-B14F-4D97-AF65-F5344CB8AC3E}">
        <p14:creationId xmlns:p14="http://schemas.microsoft.com/office/powerpoint/2010/main" val="1434516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390649-494A-4DB4-957F-6DB1FDE32C78}" type="slidenum">
              <a:rPr lang="en-US" smtClean="0"/>
              <a:t>13</a:t>
            </a:fld>
            <a:endParaRPr lang="en-US"/>
          </a:p>
        </p:txBody>
      </p:sp>
    </p:spTree>
    <p:extLst>
      <p:ext uri="{BB962C8B-B14F-4D97-AF65-F5344CB8AC3E}">
        <p14:creationId xmlns:p14="http://schemas.microsoft.com/office/powerpoint/2010/main" val="1538461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0200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4225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6353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9522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9137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9745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877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7618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17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290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540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2875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009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040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35575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1086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7405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135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31794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26315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6215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254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4/10/2025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4/10/2025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4/10/2025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4/10/2025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3832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008983"/>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br>
              <a:rPr lang="en-US" sz="7200" b="0" dirty="0">
                <a:solidFill>
                  <a:srgbClr val="FFFF00"/>
                </a:solidFill>
                <a:effectLst/>
                <a:latin typeface="+mj-lt"/>
                <a:cs typeface="Times New Roman" pitchFamily="18" charset="0"/>
              </a:rPr>
            </a:br>
            <a:endParaRPr lang="en-US" sz="7200" b="0" i="1" dirty="0">
              <a:solidFill>
                <a:schemeClr val="bg1"/>
              </a:solidFill>
              <a:effectLst/>
              <a:latin typeface="+mj-lt"/>
              <a:cs typeface="Times New Roman" pitchFamily="18" charset="0"/>
            </a:endParaRPr>
          </a:p>
        </p:txBody>
      </p:sp>
      <p:pic>
        <p:nvPicPr>
          <p:cNvPr id="4" name="Picture 3">
            <a:extLst>
              <a:ext uri="{FF2B5EF4-FFF2-40B4-BE49-F238E27FC236}">
                <a16:creationId xmlns:a16="http://schemas.microsoft.com/office/drawing/2014/main" id="{D6CB2309-E7C8-46C5-9DAE-5239D946EB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1" y="-2"/>
            <a:ext cx="9151691" cy="5143499"/>
          </a:xfrm>
          <a:prstGeom prst="rect">
            <a:avLst/>
          </a:prstGeom>
        </p:spPr>
      </p:pic>
      <p:sp>
        <p:nvSpPr>
          <p:cNvPr id="9" name="Content Placeholder 6">
            <a:extLst>
              <a:ext uri="{FF2B5EF4-FFF2-40B4-BE49-F238E27FC236}">
                <a16:creationId xmlns:a16="http://schemas.microsoft.com/office/drawing/2014/main" id="{6C9EE260-6035-4AA4-87DE-552C83CDDB41}"/>
              </a:ext>
            </a:extLst>
          </p:cNvPr>
          <p:cNvSpPr txBox="1">
            <a:spLocks/>
          </p:cNvSpPr>
          <p:nvPr/>
        </p:nvSpPr>
        <p:spPr>
          <a:xfrm>
            <a:off x="3505200" y="3333750"/>
            <a:ext cx="5715000" cy="523220"/>
          </a:xfrm>
          <a:prstGeom prst="rect">
            <a:avLst/>
          </a:prstGeom>
          <a:noFill/>
        </p:spPr>
        <p:txBody>
          <a:bodyPr vert="horz" wrap="square" lIns="91440" tIns="45720" rIns="91440" bIns="45720"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b="1" dirty="0">
                <a:solidFill>
                  <a:srgbClr val="00B0F0"/>
                </a:solidFill>
                <a:latin typeface="Arial" panose="020B0604020202020204" pitchFamily="34" charset="0"/>
              </a:rPr>
              <a:t>THỨ SÁU TUẦN THÁNH</a:t>
            </a:r>
            <a:endParaRPr lang="en-US" sz="2800" dirty="0">
              <a:solidFill>
                <a:srgbClr val="00B0F0"/>
              </a:solidFill>
            </a:endParaRPr>
          </a:p>
        </p:txBody>
      </p:sp>
      <p:pic>
        <p:nvPicPr>
          <p:cNvPr id="11" name="Picture 10">
            <a:extLst>
              <a:ext uri="{FF2B5EF4-FFF2-40B4-BE49-F238E27FC236}">
                <a16:creationId xmlns:a16="http://schemas.microsoft.com/office/drawing/2014/main" id="{3FFC09FD-73D1-43B4-90DD-02437F32E7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85750"/>
            <a:ext cx="990600" cy="990600"/>
          </a:xfrm>
          <a:prstGeom prst="rect">
            <a:avLst/>
          </a:prstGeom>
        </p:spPr>
      </p:pic>
    </p:spTree>
    <p:extLst>
      <p:ext uri="{BB962C8B-B14F-4D97-AF65-F5344CB8AC3E}">
        <p14:creationId xmlns:p14="http://schemas.microsoft.com/office/powerpoint/2010/main" val="3488606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1230809"/>
            <a:ext cx="5410200" cy="1446550"/>
          </a:xfrm>
          <a:prstGeom prst="rect">
            <a:avLst/>
          </a:prstGeom>
          <a:noFill/>
        </p:spPr>
        <p:txBody>
          <a:bodyPr wrap="square" rtlCol="0">
            <a:spAutoFit/>
          </a:bodyPr>
          <a:lstStyle/>
          <a:p>
            <a:pPr algn="ctr"/>
            <a:r>
              <a:rPr lang="en-US" sz="4400" b="1" dirty="0">
                <a:solidFill>
                  <a:srgbClr val="FFFF00"/>
                </a:solidFill>
              </a:rPr>
              <a:t>CẦU NGUYỆN CHO MỌI NGƯỜI</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6200" y="971550"/>
            <a:ext cx="2048256" cy="288036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028950"/>
            <a:ext cx="5674906" cy="2352480"/>
          </a:xfrm>
          <a:prstGeom prst="rect">
            <a:avLst/>
          </a:prstGeom>
        </p:spPr>
      </p:pic>
    </p:spTree>
    <p:extLst>
      <p:ext uri="{BB962C8B-B14F-4D97-AF65-F5344CB8AC3E}">
        <p14:creationId xmlns:p14="http://schemas.microsoft.com/office/powerpoint/2010/main" val="977758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CDCE6-5C8C-43EC-B07A-47A9595F974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E165946-FE59-46BA-83F4-26DF84E82A23}"/>
              </a:ext>
            </a:extLst>
          </p:cNvPr>
          <p:cNvSpPr>
            <a:spLocks noGrp="1"/>
          </p:cNvSpPr>
          <p:nvPr>
            <p:ph idx="1"/>
          </p:nvPr>
        </p:nvSpPr>
        <p:spPr/>
        <p:txBody>
          <a:bodyPr/>
          <a:lstStyle/>
          <a:p>
            <a:endParaRPr lang="en-US"/>
          </a:p>
        </p:txBody>
      </p:sp>
      <p:pic>
        <p:nvPicPr>
          <p:cNvPr id="1026" name="Picture 2" descr="Bí tích Thánh Thể: sự hiện diện ngọt ngào đôi khi bị lãng quên – HỘI DÒNG  MẾN THÁNH GIÁ THỦ ĐỨC">
            <a:extLst>
              <a:ext uri="{FF2B5EF4-FFF2-40B4-BE49-F238E27FC236}">
                <a16:creationId xmlns:a16="http://schemas.microsoft.com/office/drawing/2014/main" id="{D3D5F116-0799-4A66-9A50-A4638B5D70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0" y="0"/>
            <a:ext cx="9129620" cy="50863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C75C3A4-B97C-4A01-BD3E-614A32690BC8}"/>
              </a:ext>
            </a:extLst>
          </p:cNvPr>
          <p:cNvSpPr txBox="1"/>
          <p:nvPr/>
        </p:nvSpPr>
        <p:spPr>
          <a:xfrm>
            <a:off x="228600" y="323701"/>
            <a:ext cx="2743200" cy="769441"/>
          </a:xfrm>
          <a:prstGeom prst="rect">
            <a:avLst/>
          </a:prstGeom>
          <a:noFill/>
        </p:spPr>
        <p:txBody>
          <a:bodyPr wrap="square">
            <a:spAutoFit/>
          </a:bodyPr>
          <a:lstStyle/>
          <a:p>
            <a:r>
              <a:rPr lang="vi-VN" b="1" i="0" dirty="0">
                <a:solidFill>
                  <a:srgbClr val="FF0000"/>
                </a:solidFill>
                <a:effectLst/>
                <a:latin typeface="Arial" panose="020B0604020202020204" pitchFamily="34" charset="0"/>
              </a:rPr>
              <a:t> </a:t>
            </a:r>
            <a:r>
              <a:rPr lang="vi-VN" sz="4400" b="1" i="0" dirty="0">
                <a:solidFill>
                  <a:srgbClr val="00B0F0"/>
                </a:solidFill>
                <a:effectLst/>
                <a:latin typeface="Arial" panose="020B0604020202020204" pitchFamily="34" charset="0"/>
              </a:rPr>
              <a:t>Rước Lễ</a:t>
            </a:r>
            <a:endParaRPr lang="en-US" sz="4400" dirty="0">
              <a:solidFill>
                <a:srgbClr val="00B0F0"/>
              </a:solidFill>
            </a:endParaRPr>
          </a:p>
        </p:txBody>
      </p:sp>
    </p:spTree>
    <p:extLst>
      <p:ext uri="{BB962C8B-B14F-4D97-AF65-F5344CB8AC3E}">
        <p14:creationId xmlns:p14="http://schemas.microsoft.com/office/powerpoint/2010/main" val="3210561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 y="1047750"/>
            <a:ext cx="8991600" cy="3505200"/>
          </a:xfrm>
        </p:spPr>
        <p:txBody>
          <a:bodyPr>
            <a:noAutofit/>
          </a:bodyPr>
          <a:lstStyle/>
          <a:p>
            <a:pPr algn="just"/>
            <a:r>
              <a:rPr lang="vi-VN" sz="3600" i="0" dirty="0">
                <a:solidFill>
                  <a:schemeClr val="bg1"/>
                </a:solidFill>
                <a:effectLst/>
                <a:latin typeface="Arial" panose="020B0604020202020204" pitchFamily="34" charset="0"/>
              </a:rPr>
              <a:t>Lạy Thiên Chúa toàn năng hằng hữu, nhờ mầu nhiệm Ðức Giê-su Ki-tô chịu chết và sống lại, Chúa đã thương đổi mới chúng con. Xin tiếp tục công trình Chúa đã thực hiện mà làm cho chúng con tích cực thông phần vào mầu nhiệm cao cả này, để suốt đời chúng con hăng say phục vụ Chúa. Chúng con cầu xin…</a:t>
            </a:r>
            <a:endParaRPr lang="en-US" sz="3600" i="1" dirty="0">
              <a:solidFill>
                <a:schemeClr val="bg1"/>
              </a:solidFill>
              <a:effectLst/>
              <a:cs typeface="Times New Roman" pitchFamily="18" charset="0"/>
            </a:endParaRPr>
          </a:p>
        </p:txBody>
      </p:sp>
      <p:sp>
        <p:nvSpPr>
          <p:cNvPr id="3" name="TextBox 2">
            <a:extLst>
              <a:ext uri="{FF2B5EF4-FFF2-40B4-BE49-F238E27FC236}">
                <a16:creationId xmlns:a16="http://schemas.microsoft.com/office/drawing/2014/main" id="{1754E6B7-9BAE-465E-B668-C9B4A5F97AA9}"/>
              </a:ext>
            </a:extLst>
          </p:cNvPr>
          <p:cNvSpPr txBox="1"/>
          <p:nvPr/>
        </p:nvSpPr>
        <p:spPr>
          <a:xfrm>
            <a:off x="2514600" y="0"/>
            <a:ext cx="5257800" cy="646331"/>
          </a:xfrm>
          <a:prstGeom prst="rect">
            <a:avLst/>
          </a:prstGeom>
          <a:noFill/>
        </p:spPr>
        <p:txBody>
          <a:bodyPr wrap="square" rtlCol="0">
            <a:spAutoFit/>
          </a:bodyPr>
          <a:lstStyle/>
          <a:p>
            <a:r>
              <a:rPr lang="en-US" sz="3600" b="1" dirty="0" err="1">
                <a:solidFill>
                  <a:srgbClr val="FFFF00"/>
                </a:solidFill>
              </a:rPr>
              <a:t>Lời</a:t>
            </a:r>
            <a:r>
              <a:rPr lang="en-US" sz="3600" b="1" dirty="0">
                <a:solidFill>
                  <a:srgbClr val="FFFF00"/>
                </a:solidFill>
              </a:rPr>
              <a:t> </a:t>
            </a:r>
            <a:r>
              <a:rPr lang="en-US" sz="3600" b="1" dirty="0" err="1">
                <a:solidFill>
                  <a:srgbClr val="FFFF00"/>
                </a:solidFill>
              </a:rPr>
              <a:t>Nguyện</a:t>
            </a:r>
            <a:r>
              <a:rPr lang="en-US" sz="3600" b="1" dirty="0">
                <a:solidFill>
                  <a:srgbClr val="FFFF00"/>
                </a:solidFill>
              </a:rPr>
              <a:t> </a:t>
            </a:r>
            <a:r>
              <a:rPr lang="en-US" sz="3600" b="1" dirty="0" err="1">
                <a:solidFill>
                  <a:srgbClr val="FFFF00"/>
                </a:solidFill>
              </a:rPr>
              <a:t>Hiệp</a:t>
            </a:r>
            <a:r>
              <a:rPr lang="en-US" sz="3600" b="1" dirty="0">
                <a:solidFill>
                  <a:srgbClr val="FFFF00"/>
                </a:solidFill>
              </a:rPr>
              <a:t> </a:t>
            </a:r>
            <a:r>
              <a:rPr lang="en-US" sz="3600" b="1" dirty="0" err="1">
                <a:solidFill>
                  <a:srgbClr val="FFFF00"/>
                </a:solidFill>
              </a:rPr>
              <a:t>Lễ</a:t>
            </a:r>
            <a:endParaRPr lang="en-US" sz="3600" b="1" dirty="0">
              <a:solidFill>
                <a:srgbClr val="FFFF00"/>
              </a:solidFill>
            </a:endParaRPr>
          </a:p>
        </p:txBody>
      </p:sp>
    </p:spTree>
    <p:extLst>
      <p:ext uri="{BB962C8B-B14F-4D97-AF65-F5344CB8AC3E}">
        <p14:creationId xmlns:p14="http://schemas.microsoft.com/office/powerpoint/2010/main" val="602565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br>
              <a:rPr lang="en-US" sz="7200" b="0" dirty="0">
                <a:solidFill>
                  <a:srgbClr val="FFFF00"/>
                </a:solidFill>
                <a:effectLst/>
                <a:latin typeface="+mj-lt"/>
                <a:cs typeface="Times New Roman" pitchFamily="18" charset="0"/>
              </a:rPr>
            </a:br>
            <a:endParaRPr lang="en-US" sz="7200" b="0" i="1" dirty="0">
              <a:solidFill>
                <a:schemeClr val="bg1"/>
              </a:solidFill>
              <a:effectLst/>
              <a:latin typeface="+mj-lt"/>
              <a:cs typeface="Times New Roman" pitchFamily="18" charset="0"/>
            </a:endParaRPr>
          </a:p>
        </p:txBody>
      </p:sp>
      <p:pic>
        <p:nvPicPr>
          <p:cNvPr id="4" name="Picture 3">
            <a:extLst>
              <a:ext uri="{FF2B5EF4-FFF2-40B4-BE49-F238E27FC236}">
                <a16:creationId xmlns:a16="http://schemas.microsoft.com/office/drawing/2014/main" id="{D6CB2309-E7C8-46C5-9DAE-5239D946EB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1" y="-2"/>
            <a:ext cx="9151691" cy="5143499"/>
          </a:xfrm>
          <a:prstGeom prst="rect">
            <a:avLst/>
          </a:prstGeom>
        </p:spPr>
      </p:pic>
      <p:sp>
        <p:nvSpPr>
          <p:cNvPr id="9" name="Content Placeholder 6">
            <a:extLst>
              <a:ext uri="{FF2B5EF4-FFF2-40B4-BE49-F238E27FC236}">
                <a16:creationId xmlns:a16="http://schemas.microsoft.com/office/drawing/2014/main" id="{6C9EE260-6035-4AA4-87DE-552C83CDDB41}"/>
              </a:ext>
            </a:extLst>
          </p:cNvPr>
          <p:cNvSpPr txBox="1">
            <a:spLocks/>
          </p:cNvSpPr>
          <p:nvPr/>
        </p:nvSpPr>
        <p:spPr>
          <a:xfrm>
            <a:off x="3505200" y="3333750"/>
            <a:ext cx="5715000" cy="523220"/>
          </a:xfrm>
          <a:prstGeom prst="rect">
            <a:avLst/>
          </a:prstGeom>
          <a:noFill/>
        </p:spPr>
        <p:txBody>
          <a:bodyPr vert="horz" wrap="square" lIns="91440" tIns="45720" rIns="91440" bIns="45720"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b="1" dirty="0">
                <a:solidFill>
                  <a:srgbClr val="00B0F0"/>
                </a:solidFill>
                <a:latin typeface="Arial" panose="020B0604020202020204" pitchFamily="34" charset="0"/>
              </a:rPr>
              <a:t>THỨ SÁU TUẦN THÁNH</a:t>
            </a:r>
            <a:endParaRPr lang="en-US" sz="2800" dirty="0">
              <a:solidFill>
                <a:srgbClr val="00B0F0"/>
              </a:solidFill>
            </a:endParaRPr>
          </a:p>
        </p:txBody>
      </p:sp>
      <p:pic>
        <p:nvPicPr>
          <p:cNvPr id="11" name="Picture 10">
            <a:extLst>
              <a:ext uri="{FF2B5EF4-FFF2-40B4-BE49-F238E27FC236}">
                <a16:creationId xmlns:a16="http://schemas.microsoft.com/office/drawing/2014/main" id="{3FFC09FD-73D1-43B4-90DD-02437F32E7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85750"/>
            <a:ext cx="990600" cy="990600"/>
          </a:xfrm>
          <a:prstGeom prst="rect">
            <a:avLst/>
          </a:prstGeom>
        </p:spPr>
      </p:pic>
    </p:spTree>
    <p:extLst>
      <p:ext uri="{BB962C8B-B14F-4D97-AF65-F5344CB8AC3E}">
        <p14:creationId xmlns:p14="http://schemas.microsoft.com/office/powerpoint/2010/main" val="2503857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 y="921839"/>
            <a:ext cx="8763000" cy="3867152"/>
          </a:xfrm>
        </p:spPr>
        <p:txBody>
          <a:bodyPr>
            <a:noAutofit/>
          </a:bodyPr>
          <a:lstStyle/>
          <a:p>
            <a:pPr algn="just"/>
            <a:r>
              <a:rPr lang="vi-VN" b="1" i="0" dirty="0">
                <a:solidFill>
                  <a:schemeClr val="bg1"/>
                </a:solidFill>
                <a:effectLst/>
                <a:latin typeface="Arial" panose="020B0604020202020204" pitchFamily="34" charset="0"/>
              </a:rPr>
              <a:t>Lạy Chúa, xin thương xót tôi, vì tôi đang gặp nạn, xin cứu gỡ tôi khỏi tay quân thù và những người bách hại tôi. Lạy Chúa, xin đừng để tôi hổ ngươi vì đã kêu cầu Chúa.</a:t>
            </a:r>
            <a:endParaRPr lang="en-US" b="1" i="1" dirty="0">
              <a:solidFill>
                <a:schemeClr val="bg1"/>
              </a:solidFill>
              <a:effectLst/>
              <a:cs typeface="Times New Roman" pitchFamily="18" charset="0"/>
            </a:endParaRPr>
          </a:p>
        </p:txBody>
      </p:sp>
      <p:sp>
        <p:nvSpPr>
          <p:cNvPr id="3" name="TextBox 2">
            <a:extLst>
              <a:ext uri="{FF2B5EF4-FFF2-40B4-BE49-F238E27FC236}">
                <a16:creationId xmlns:a16="http://schemas.microsoft.com/office/drawing/2014/main" id="{9D3D0812-1D50-41C8-A4E8-63267AD852E9}"/>
              </a:ext>
            </a:extLst>
          </p:cNvPr>
          <p:cNvSpPr txBox="1"/>
          <p:nvPr/>
        </p:nvSpPr>
        <p:spPr>
          <a:xfrm>
            <a:off x="1371600" y="162958"/>
            <a:ext cx="5943600" cy="769441"/>
          </a:xfrm>
          <a:prstGeom prst="rect">
            <a:avLst/>
          </a:prstGeom>
          <a:noFill/>
        </p:spPr>
        <p:txBody>
          <a:bodyPr wrap="square" rtlCol="0">
            <a:spAutoFit/>
          </a:bodyPr>
          <a:lstStyle/>
          <a:p>
            <a:pPr algn="ctr"/>
            <a:r>
              <a:rPr lang="vi-VN" sz="4400" b="1" i="0" dirty="0">
                <a:solidFill>
                  <a:srgbClr val="FFFF00"/>
                </a:solidFill>
                <a:effectLst/>
                <a:latin typeface="Arial" panose="020B0604020202020204" pitchFamily="34" charset="0"/>
              </a:rPr>
              <a:t>Ca nhập lễ</a:t>
            </a:r>
            <a:endParaRPr lang="en-US" sz="4400" b="1" dirty="0"/>
          </a:p>
        </p:txBody>
      </p:sp>
    </p:spTree>
    <p:extLst>
      <p:ext uri="{BB962C8B-B14F-4D97-AF65-F5344CB8AC3E}">
        <p14:creationId xmlns:p14="http://schemas.microsoft.com/office/powerpoint/2010/main" val="796509305"/>
      </p:ext>
    </p:extLst>
  </p:cSld>
  <p:clrMapOvr>
    <a:masterClrMapping/>
  </p:clrMapOvr>
  <p:transition spd="slow" advClick="0"/>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361950"/>
            <a:ext cx="5049493" cy="2417445"/>
          </a:xfrm>
          <a:prstGeom prst="rect">
            <a:avLst/>
          </a:prstGeom>
        </p:spPr>
      </p:pic>
      <p:sp>
        <p:nvSpPr>
          <p:cNvPr id="4" name="Rectangle 3"/>
          <p:cNvSpPr/>
          <p:nvPr/>
        </p:nvSpPr>
        <p:spPr>
          <a:xfrm>
            <a:off x="457200" y="2286799"/>
            <a:ext cx="8229600" cy="2554545"/>
          </a:xfrm>
          <a:prstGeom prst="rect">
            <a:avLst/>
          </a:prstGeom>
        </p:spPr>
        <p:txBody>
          <a:bodyPr wrap="square">
            <a:spAutoFit/>
          </a:bodyPr>
          <a:lstStyle/>
          <a:p>
            <a:r>
              <a:rPr lang="vi-VN" sz="4000" b="1" i="0" dirty="0">
                <a:solidFill>
                  <a:srgbClr val="FFFF00"/>
                </a:solidFill>
                <a:effectLst/>
                <a:latin typeface="Arial" panose="020B0604020202020204" pitchFamily="34" charset="0"/>
              </a:rPr>
              <a:t>Bài Ðọc I:</a:t>
            </a:r>
            <a:r>
              <a:rPr lang="vi-VN" sz="4000" b="1" i="0" dirty="0">
                <a:solidFill>
                  <a:srgbClr val="333333"/>
                </a:solidFill>
                <a:effectLst/>
                <a:latin typeface="Arial" panose="020B0604020202020204" pitchFamily="34" charset="0"/>
              </a:rPr>
              <a:t> </a:t>
            </a:r>
            <a:r>
              <a:rPr lang="en-US" sz="4000" b="0" i="0" dirty="0">
                <a:solidFill>
                  <a:schemeClr val="bg1"/>
                </a:solidFill>
                <a:effectLst/>
                <a:latin typeface="Arial" panose="020B0604020202020204" pitchFamily="34" charset="0"/>
              </a:rPr>
              <a:t>Is 52, 13-53, 12</a:t>
            </a:r>
            <a:endParaRPr lang="en-US" sz="4000" b="1" i="0" dirty="0">
              <a:solidFill>
                <a:schemeClr val="bg1"/>
              </a:solidFill>
              <a:effectLst/>
              <a:latin typeface="Arial" panose="020B0604020202020204" pitchFamily="34" charset="0"/>
            </a:endParaRPr>
          </a:p>
          <a:p>
            <a:r>
              <a:rPr lang="it-IT" sz="4000" b="1" i="0" dirty="0">
                <a:solidFill>
                  <a:srgbClr val="FFFF00"/>
                </a:solidFill>
                <a:effectLst/>
                <a:latin typeface="Arial" panose="020B0604020202020204" pitchFamily="34" charset="0"/>
              </a:rPr>
              <a:t>Trích sách Tiên tri I-sai-a.</a:t>
            </a:r>
          </a:p>
          <a:p>
            <a:r>
              <a:rPr lang="vi-VN" sz="4000" b="1" i="1" dirty="0">
                <a:solidFill>
                  <a:schemeClr val="bg1"/>
                </a:solidFill>
                <a:effectLst/>
                <a:latin typeface="Arial" panose="020B0604020202020204" pitchFamily="34" charset="0"/>
              </a:rPr>
              <a:t>“Người đã bị thương tích vì tội lỗi chúng ta”.</a:t>
            </a:r>
            <a:endParaRPr lang="en-US" sz="3600" b="1" dirty="0">
              <a:solidFill>
                <a:schemeClr val="bg1"/>
              </a:solidFill>
            </a:endParaRPr>
          </a:p>
        </p:txBody>
      </p:sp>
    </p:spTree>
    <p:extLst>
      <p:ext uri="{BB962C8B-B14F-4D97-AF65-F5344CB8AC3E}">
        <p14:creationId xmlns:p14="http://schemas.microsoft.com/office/powerpoint/2010/main" val="2354597955"/>
      </p:ext>
    </p:extLst>
  </p:cSld>
  <p:clrMapOvr>
    <a:masterClrMapping/>
  </p:clrMapOvr>
  <p:transition spd="slow" advClick="0"/>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484457"/>
            <a:ext cx="8839200" cy="3181352"/>
          </a:xfrm>
        </p:spPr>
        <p:txBody>
          <a:bodyPr>
            <a:normAutofit/>
          </a:bodyPr>
          <a:lstStyle/>
          <a:p>
            <a:pPr algn="just"/>
            <a:r>
              <a:rPr lang="en-US" b="0" i="0" dirty="0">
                <a:solidFill>
                  <a:srgbClr val="333333"/>
                </a:solidFill>
                <a:effectLst/>
                <a:latin typeface="Arial" panose="020B0604020202020204" pitchFamily="34" charset="0"/>
              </a:rPr>
              <a:t> </a:t>
            </a:r>
            <a:r>
              <a:rPr lang="en-US" sz="4000" b="1" i="0" dirty="0">
                <a:solidFill>
                  <a:srgbClr val="FFFF00"/>
                </a:solidFill>
                <a:effectLst/>
                <a:latin typeface="Arial" panose="020B0604020202020204" pitchFamily="34" charset="0"/>
              </a:rPr>
              <a:t>Tv 30, 2 </a:t>
            </a:r>
            <a:r>
              <a:rPr lang="en-US" sz="4000" b="1" i="0" dirty="0" err="1">
                <a:solidFill>
                  <a:srgbClr val="FFFF00"/>
                </a:solidFill>
                <a:effectLst/>
                <a:latin typeface="Arial" panose="020B0604020202020204" pitchFamily="34" charset="0"/>
              </a:rPr>
              <a:t>và</a:t>
            </a:r>
            <a:r>
              <a:rPr lang="en-US" sz="4000" b="1" i="0" dirty="0">
                <a:solidFill>
                  <a:srgbClr val="FFFF00"/>
                </a:solidFill>
                <a:effectLst/>
                <a:latin typeface="Arial" panose="020B0604020202020204" pitchFamily="34" charset="0"/>
              </a:rPr>
              <a:t> 6. 12-13. 15-16. 17 </a:t>
            </a:r>
            <a:r>
              <a:rPr lang="en-US" sz="4000" b="1" i="0" dirty="0" err="1">
                <a:solidFill>
                  <a:srgbClr val="FFFF00"/>
                </a:solidFill>
                <a:effectLst/>
                <a:latin typeface="Arial" panose="020B0604020202020204" pitchFamily="34" charset="0"/>
              </a:rPr>
              <a:t>và</a:t>
            </a:r>
            <a:r>
              <a:rPr lang="en-US" sz="4000" b="1" i="0" dirty="0">
                <a:solidFill>
                  <a:srgbClr val="FFFF00"/>
                </a:solidFill>
                <a:effectLst/>
                <a:latin typeface="Arial" panose="020B0604020202020204" pitchFamily="34" charset="0"/>
              </a:rPr>
              <a:t> 25</a:t>
            </a:r>
            <a:br>
              <a:rPr lang="en-US" b="0" i="0" dirty="0">
                <a:solidFill>
                  <a:srgbClr val="333333"/>
                </a:solidFill>
                <a:effectLst/>
                <a:latin typeface="Arial" panose="020B0604020202020204" pitchFamily="34" charset="0"/>
              </a:rPr>
            </a:br>
            <a:r>
              <a:rPr lang="vi-VN" sz="4800" b="1" i="0" dirty="0">
                <a:solidFill>
                  <a:schemeClr val="bg1"/>
                </a:solidFill>
                <a:effectLst/>
                <a:latin typeface="Arial" panose="020B0604020202020204" pitchFamily="34" charset="0"/>
                <a:cs typeface="Arial" panose="020B0604020202020204" pitchFamily="34" charset="0"/>
              </a:rPr>
              <a:t>Ðáp: </a:t>
            </a:r>
            <a:r>
              <a:rPr lang="es-ES" b="1" i="0" dirty="0" err="1">
                <a:solidFill>
                  <a:schemeClr val="bg1"/>
                </a:solidFill>
                <a:effectLst/>
                <a:latin typeface="Arial" panose="020B0604020202020204" pitchFamily="34" charset="0"/>
              </a:rPr>
              <a:t>Lạy</a:t>
            </a:r>
            <a:r>
              <a:rPr lang="es-ES" b="1" i="0" dirty="0">
                <a:solidFill>
                  <a:schemeClr val="bg1"/>
                </a:solidFill>
                <a:effectLst/>
                <a:latin typeface="Arial" panose="020B0604020202020204" pitchFamily="34" charset="0"/>
              </a:rPr>
              <a:t> </a:t>
            </a:r>
            <a:r>
              <a:rPr lang="es-ES" b="1" i="0" dirty="0" err="1">
                <a:solidFill>
                  <a:schemeClr val="bg1"/>
                </a:solidFill>
                <a:effectLst/>
                <a:latin typeface="Arial" panose="020B0604020202020204" pitchFamily="34" charset="0"/>
              </a:rPr>
              <a:t>Cha</a:t>
            </a:r>
            <a:r>
              <a:rPr lang="es-ES" b="1" i="0" dirty="0">
                <a:solidFill>
                  <a:schemeClr val="bg1"/>
                </a:solidFill>
                <a:effectLst/>
                <a:latin typeface="Arial" panose="020B0604020202020204" pitchFamily="34" charset="0"/>
              </a:rPr>
              <a:t>, con </a:t>
            </a:r>
            <a:r>
              <a:rPr lang="es-ES" b="1" i="0" dirty="0" err="1">
                <a:solidFill>
                  <a:schemeClr val="bg1"/>
                </a:solidFill>
                <a:effectLst/>
                <a:latin typeface="Arial" panose="020B0604020202020204" pitchFamily="34" charset="0"/>
              </a:rPr>
              <a:t>phó</a:t>
            </a:r>
            <a:r>
              <a:rPr lang="es-ES" b="1" i="0" dirty="0">
                <a:solidFill>
                  <a:schemeClr val="bg1"/>
                </a:solidFill>
                <a:effectLst/>
                <a:latin typeface="Arial" panose="020B0604020202020204" pitchFamily="34" charset="0"/>
              </a:rPr>
              <a:t> </a:t>
            </a:r>
            <a:r>
              <a:rPr lang="es-ES" b="1" i="0" dirty="0" err="1">
                <a:solidFill>
                  <a:schemeClr val="bg1"/>
                </a:solidFill>
                <a:effectLst/>
                <a:latin typeface="Arial" panose="020B0604020202020204" pitchFamily="34" charset="0"/>
              </a:rPr>
              <a:t>linh</a:t>
            </a:r>
            <a:r>
              <a:rPr lang="es-ES" b="1" i="0" dirty="0">
                <a:solidFill>
                  <a:schemeClr val="bg1"/>
                </a:solidFill>
                <a:effectLst/>
                <a:latin typeface="Arial" panose="020B0604020202020204" pitchFamily="34" charset="0"/>
              </a:rPr>
              <a:t> </a:t>
            </a:r>
            <a:r>
              <a:rPr lang="es-ES" b="1" i="0" dirty="0" err="1">
                <a:solidFill>
                  <a:schemeClr val="bg1"/>
                </a:solidFill>
                <a:effectLst/>
                <a:latin typeface="Arial" panose="020B0604020202020204" pitchFamily="34" charset="0"/>
              </a:rPr>
              <a:t>hồn</a:t>
            </a:r>
            <a:r>
              <a:rPr lang="es-ES" b="1" i="0" dirty="0">
                <a:solidFill>
                  <a:schemeClr val="bg1"/>
                </a:solidFill>
                <a:effectLst/>
                <a:latin typeface="Arial" panose="020B0604020202020204" pitchFamily="34" charset="0"/>
              </a:rPr>
              <a:t> con </a:t>
            </a:r>
            <a:r>
              <a:rPr lang="es-ES" b="1" i="0" dirty="0" err="1">
                <a:solidFill>
                  <a:schemeClr val="bg1"/>
                </a:solidFill>
                <a:effectLst/>
                <a:latin typeface="Arial" panose="020B0604020202020204" pitchFamily="34" charset="0"/>
              </a:rPr>
              <a:t>trong</a:t>
            </a:r>
            <a:r>
              <a:rPr lang="es-ES" b="1" i="0" dirty="0">
                <a:solidFill>
                  <a:schemeClr val="bg1"/>
                </a:solidFill>
                <a:effectLst/>
                <a:latin typeface="Arial" panose="020B0604020202020204" pitchFamily="34" charset="0"/>
              </a:rPr>
              <a:t> </a:t>
            </a:r>
            <a:r>
              <a:rPr lang="es-ES" b="1" i="0" dirty="0" err="1">
                <a:solidFill>
                  <a:schemeClr val="bg1"/>
                </a:solidFill>
                <a:effectLst/>
                <a:latin typeface="Arial" panose="020B0604020202020204" pitchFamily="34" charset="0"/>
              </a:rPr>
              <a:t>tay</a:t>
            </a:r>
            <a:r>
              <a:rPr lang="es-ES" b="1" i="0" dirty="0">
                <a:solidFill>
                  <a:schemeClr val="bg1"/>
                </a:solidFill>
                <a:effectLst/>
                <a:latin typeface="Arial" panose="020B0604020202020204" pitchFamily="34" charset="0"/>
              </a:rPr>
              <a:t> </a:t>
            </a:r>
            <a:r>
              <a:rPr lang="es-ES" b="1" i="0" dirty="0" err="1">
                <a:solidFill>
                  <a:schemeClr val="bg1"/>
                </a:solidFill>
                <a:effectLst/>
                <a:latin typeface="Arial" panose="020B0604020202020204" pitchFamily="34" charset="0"/>
              </a:rPr>
              <a:t>Cha</a:t>
            </a:r>
            <a:endParaRPr lang="en-US" b="1" dirty="0">
              <a:solidFill>
                <a:schemeClr val="bg1"/>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09456C1-62D6-4803-A016-943B5971D1B5}"/>
              </a:ext>
            </a:extLst>
          </p:cNvPr>
          <p:cNvSpPr txBox="1"/>
          <p:nvPr/>
        </p:nvSpPr>
        <p:spPr>
          <a:xfrm>
            <a:off x="3200400" y="739309"/>
            <a:ext cx="2667000" cy="769441"/>
          </a:xfrm>
          <a:prstGeom prst="rect">
            <a:avLst/>
          </a:prstGeom>
          <a:noFill/>
        </p:spPr>
        <p:txBody>
          <a:bodyPr wrap="square" rtlCol="0">
            <a:spAutoFit/>
          </a:bodyPr>
          <a:lstStyle/>
          <a:p>
            <a:r>
              <a:rPr lang="en-US" sz="4400" b="1" dirty="0">
                <a:solidFill>
                  <a:srgbClr val="FFFF00"/>
                </a:solidFill>
                <a:latin typeface="Arial" panose="020B0604020202020204" pitchFamily="34" charset="0"/>
                <a:cs typeface="Arial" panose="020B0604020202020204" pitchFamily="34" charset="0"/>
              </a:rPr>
              <a:t>ĐÁP CA :</a:t>
            </a:r>
          </a:p>
        </p:txBody>
      </p:sp>
    </p:spTree>
    <p:extLst>
      <p:ext uri="{BB962C8B-B14F-4D97-AF65-F5344CB8AC3E}">
        <p14:creationId xmlns:p14="http://schemas.microsoft.com/office/powerpoint/2010/main" val="4233862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38751"/>
            <a:ext cx="5049493" cy="2052000"/>
          </a:xfrm>
          <a:prstGeom prst="rect">
            <a:avLst/>
          </a:prstGeom>
        </p:spPr>
      </p:pic>
      <p:sp>
        <p:nvSpPr>
          <p:cNvPr id="4" name="Rectangle 3"/>
          <p:cNvSpPr/>
          <p:nvPr/>
        </p:nvSpPr>
        <p:spPr>
          <a:xfrm>
            <a:off x="304800" y="1612023"/>
            <a:ext cx="8915400" cy="3416320"/>
          </a:xfrm>
          <a:prstGeom prst="rect">
            <a:avLst/>
          </a:prstGeom>
        </p:spPr>
        <p:txBody>
          <a:bodyPr wrap="square">
            <a:spAutoFit/>
          </a:bodyPr>
          <a:lstStyle/>
          <a:p>
            <a:r>
              <a:rPr lang="vi-VN" sz="3600" b="1" i="0" dirty="0">
                <a:solidFill>
                  <a:srgbClr val="FFFF00"/>
                </a:solidFill>
                <a:effectLst/>
                <a:latin typeface="Arial" panose="020B0604020202020204" pitchFamily="34" charset="0"/>
              </a:rPr>
              <a:t>Bài Ðọc I</a:t>
            </a:r>
            <a:r>
              <a:rPr lang="en-US" sz="3600" b="1" i="0" dirty="0">
                <a:solidFill>
                  <a:srgbClr val="FFFF00"/>
                </a:solidFill>
                <a:effectLst/>
                <a:latin typeface="Arial" panose="020B0604020202020204" pitchFamily="34" charset="0"/>
              </a:rPr>
              <a:t>I</a:t>
            </a:r>
            <a:r>
              <a:rPr lang="vi-VN" sz="3600" b="1" i="0" dirty="0">
                <a:solidFill>
                  <a:srgbClr val="FFFF00"/>
                </a:solidFill>
                <a:effectLst/>
                <a:latin typeface="Arial" panose="020B0604020202020204" pitchFamily="34" charset="0"/>
              </a:rPr>
              <a:t>:</a:t>
            </a:r>
            <a:r>
              <a:rPr lang="vi-VN" sz="3600" b="1" i="0" dirty="0">
                <a:solidFill>
                  <a:srgbClr val="333333"/>
                </a:solidFill>
                <a:effectLst/>
                <a:latin typeface="Arial" panose="020B0604020202020204" pitchFamily="34" charset="0"/>
              </a:rPr>
              <a:t> </a:t>
            </a:r>
            <a:r>
              <a:rPr lang="da-DK" sz="3600" b="0" i="0" dirty="0">
                <a:solidFill>
                  <a:schemeClr val="bg1"/>
                </a:solidFill>
                <a:effectLst/>
                <a:latin typeface="Arial" panose="020B0604020202020204" pitchFamily="34" charset="0"/>
              </a:rPr>
              <a:t>Dt 4, 14-16; 5, 7-9</a:t>
            </a:r>
            <a:endParaRPr lang="en-US" sz="3600" b="1" i="0" dirty="0">
              <a:solidFill>
                <a:schemeClr val="bg1"/>
              </a:solidFill>
              <a:effectLst/>
              <a:latin typeface="Arial" panose="020B0604020202020204" pitchFamily="34" charset="0"/>
            </a:endParaRPr>
          </a:p>
          <a:p>
            <a:r>
              <a:rPr lang="vi-VN" sz="3600" b="1" i="0" dirty="0">
                <a:solidFill>
                  <a:srgbClr val="FFFF00"/>
                </a:solidFill>
                <a:effectLst/>
                <a:latin typeface="Arial" panose="020B0604020202020204" pitchFamily="34" charset="0"/>
              </a:rPr>
              <a:t>Trích thư gởi tín hữu</a:t>
            </a:r>
            <a:r>
              <a:rPr lang="en-US" sz="3600" b="1" i="0" dirty="0">
                <a:solidFill>
                  <a:srgbClr val="FFFF00"/>
                </a:solidFill>
                <a:effectLst/>
                <a:latin typeface="Arial" panose="020B0604020202020204" pitchFamily="34" charset="0"/>
              </a:rPr>
              <a:t> Do </a:t>
            </a:r>
            <a:r>
              <a:rPr lang="en-US" sz="3600" b="1" i="0" dirty="0" err="1">
                <a:solidFill>
                  <a:srgbClr val="FFFF00"/>
                </a:solidFill>
                <a:effectLst/>
                <a:latin typeface="Arial" panose="020B0604020202020204" pitchFamily="34" charset="0"/>
              </a:rPr>
              <a:t>Thái</a:t>
            </a:r>
            <a:r>
              <a:rPr lang="en-US" sz="3600" b="1" i="0" dirty="0">
                <a:solidFill>
                  <a:srgbClr val="FFFF00"/>
                </a:solidFill>
                <a:effectLst/>
                <a:latin typeface="Arial" panose="020B0604020202020204" pitchFamily="34" charset="0"/>
              </a:rPr>
              <a:t>.</a:t>
            </a:r>
            <a:r>
              <a:rPr lang="en-US" sz="3600" b="1" dirty="0">
                <a:solidFill>
                  <a:srgbClr val="FFFF00"/>
                </a:solidFill>
                <a:latin typeface="Arial" panose="020B0604020202020204" pitchFamily="34" charset="0"/>
              </a:rPr>
              <a:t> </a:t>
            </a:r>
          </a:p>
          <a:p>
            <a:r>
              <a:rPr lang="vi-VN" sz="3600" b="1" i="1" dirty="0">
                <a:solidFill>
                  <a:schemeClr val="bg1"/>
                </a:solidFill>
                <a:effectLst/>
                <a:latin typeface="Arial" panose="020B0604020202020204" pitchFamily="34" charset="0"/>
              </a:rPr>
              <a:t>“Người đã học vâng phục do những đau khổ Người chịu, và khi hoàn tất, Người đã trở nên căn nguyên ơn cứu độ đời đời”.</a:t>
            </a:r>
            <a:endParaRPr lang="en-US" sz="3600" b="1" dirty="0">
              <a:solidFill>
                <a:schemeClr val="bg1"/>
              </a:solidFill>
            </a:endParaRPr>
          </a:p>
        </p:txBody>
      </p:sp>
    </p:spTree>
    <p:extLst>
      <p:ext uri="{BB962C8B-B14F-4D97-AF65-F5344CB8AC3E}">
        <p14:creationId xmlns:p14="http://schemas.microsoft.com/office/powerpoint/2010/main" val="1371904095"/>
      </p:ext>
    </p:extLst>
  </p:cSld>
  <p:clrMapOvr>
    <a:masterClrMapping/>
  </p:clrMapOvr>
  <p:transition spd="slow" advClick="0"/>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0999" y="1047750"/>
            <a:ext cx="8382001" cy="3566160"/>
          </a:xfrm>
        </p:spPr>
        <p:txBody>
          <a:bodyPr>
            <a:noAutofit/>
          </a:bodyPr>
          <a:lstStyle/>
          <a:p>
            <a:pPr algn="just"/>
            <a:r>
              <a:rPr lang="vi-VN" b="1" i="0" dirty="0">
                <a:solidFill>
                  <a:schemeClr val="bg1"/>
                </a:solidFill>
                <a:effectLst/>
                <a:latin typeface="Arial" panose="020B0604020202020204" pitchFamily="34" charset="0"/>
              </a:rPr>
              <a:t>Chúa Kitô vì chúng ta đã vâng lời cho đến chết, và chết trên thập giá. Vì thế, Thiên Chúa đã tôn vinh Người, và ban cho Người một danh hiệu vượt trên mọi danh hiệu.</a:t>
            </a:r>
            <a:endParaRPr lang="en-US" b="1" dirty="0">
              <a:solidFill>
                <a:schemeClr val="bg1"/>
              </a:solidFill>
              <a:effectLst/>
              <a:latin typeface="Arial" panose="020B0604020202020204" pitchFamily="34" charset="0"/>
              <a:cs typeface="Arial" panose="020B0604020202020204" pitchFamily="34" charset="0"/>
            </a:endParaRPr>
          </a:p>
        </p:txBody>
      </p:sp>
      <p:sp>
        <p:nvSpPr>
          <p:cNvPr id="3" name="TextBox 2"/>
          <p:cNvSpPr txBox="1"/>
          <p:nvPr/>
        </p:nvSpPr>
        <p:spPr>
          <a:xfrm>
            <a:off x="914400" y="35478"/>
            <a:ext cx="6678367" cy="769441"/>
          </a:xfrm>
          <a:prstGeom prst="rect">
            <a:avLst/>
          </a:prstGeom>
          <a:noFill/>
        </p:spPr>
        <p:txBody>
          <a:bodyPr wrap="none" rtlCol="0">
            <a:spAutoFit/>
          </a:bodyPr>
          <a:lstStyle/>
          <a:p>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Câu</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Xướng</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Trước</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Phúc</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Âm</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2212893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br>
              <a:rPr lang="en-US" sz="7200" b="0" dirty="0">
                <a:solidFill>
                  <a:srgbClr val="FFFF00"/>
                </a:solidFill>
                <a:effectLst/>
                <a:latin typeface="+mj-lt"/>
                <a:cs typeface="Times New Roman" pitchFamily="18" charset="0"/>
              </a:rPr>
            </a:br>
            <a:endParaRPr lang="en-US" sz="7200" b="0" i="1" dirty="0">
              <a:solidFill>
                <a:schemeClr val="bg1"/>
              </a:solidFill>
              <a:effectLst/>
              <a:latin typeface="+mj-lt"/>
              <a:cs typeface="Times New Roman" pitchFamily="18" charset="0"/>
            </a:endParaRPr>
          </a:p>
        </p:txBody>
      </p:sp>
      <p:pic>
        <p:nvPicPr>
          <p:cNvPr id="4" name="Picture 3">
            <a:extLst>
              <a:ext uri="{FF2B5EF4-FFF2-40B4-BE49-F238E27FC236}">
                <a16:creationId xmlns:a16="http://schemas.microsoft.com/office/drawing/2014/main" id="{D6CB2309-E7C8-46C5-9DAE-5239D946EB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1" y="-2"/>
            <a:ext cx="9151691" cy="5143499"/>
          </a:xfrm>
          <a:prstGeom prst="rect">
            <a:avLst/>
          </a:prstGeom>
        </p:spPr>
      </p:pic>
      <p:sp>
        <p:nvSpPr>
          <p:cNvPr id="9" name="Content Placeholder 6">
            <a:extLst>
              <a:ext uri="{FF2B5EF4-FFF2-40B4-BE49-F238E27FC236}">
                <a16:creationId xmlns:a16="http://schemas.microsoft.com/office/drawing/2014/main" id="{6C9EE260-6035-4AA4-87DE-552C83CDDB41}"/>
              </a:ext>
            </a:extLst>
          </p:cNvPr>
          <p:cNvSpPr txBox="1">
            <a:spLocks/>
          </p:cNvSpPr>
          <p:nvPr/>
        </p:nvSpPr>
        <p:spPr>
          <a:xfrm>
            <a:off x="2667000" y="3333750"/>
            <a:ext cx="6553200" cy="646331"/>
          </a:xfrm>
          <a:prstGeom prst="rect">
            <a:avLst/>
          </a:prstGeom>
          <a:noFill/>
        </p:spPr>
        <p:txBody>
          <a:bodyPr vert="horz" wrap="square" lIns="91440" tIns="45720" rIns="91440" bIns="45720"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nb-NO" sz="3600" b="0" i="0" dirty="0">
                <a:solidFill>
                  <a:srgbClr val="00B0F0"/>
                </a:solidFill>
                <a:effectLst/>
                <a:latin typeface="Arial" panose="020B0604020202020204" pitchFamily="34" charset="0"/>
              </a:rPr>
              <a:t>Phúc Âm: Ga 18, 1 – 19, 42</a:t>
            </a:r>
            <a:endParaRPr lang="en-US" sz="3600" dirty="0">
              <a:solidFill>
                <a:srgbClr val="00B0F0"/>
              </a:solidFill>
            </a:endParaRPr>
          </a:p>
        </p:txBody>
      </p:sp>
      <p:pic>
        <p:nvPicPr>
          <p:cNvPr id="11" name="Picture 10">
            <a:extLst>
              <a:ext uri="{FF2B5EF4-FFF2-40B4-BE49-F238E27FC236}">
                <a16:creationId xmlns:a16="http://schemas.microsoft.com/office/drawing/2014/main" id="{3FFC09FD-73D1-43B4-90DD-02437F32E7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85750"/>
            <a:ext cx="990600" cy="990600"/>
          </a:xfrm>
          <a:prstGeom prst="rect">
            <a:avLst/>
          </a:prstGeom>
        </p:spPr>
      </p:pic>
    </p:spTree>
    <p:extLst>
      <p:ext uri="{BB962C8B-B14F-4D97-AF65-F5344CB8AC3E}">
        <p14:creationId xmlns:p14="http://schemas.microsoft.com/office/powerpoint/2010/main" val="2989459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7" name="Picture 6">
            <a:extLst>
              <a:ext uri="{FF2B5EF4-FFF2-40B4-BE49-F238E27FC236}">
                <a16:creationId xmlns:a16="http://schemas.microsoft.com/office/drawing/2014/main" id="{45857936-5B37-4AEC-B522-15F03DC1D0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741"/>
            <a:ext cx="9144000" cy="5143500"/>
          </a:xfrm>
          <a:prstGeom prst="rect">
            <a:avLst/>
          </a:prstGeom>
        </p:spPr>
      </p:pic>
    </p:spTree>
    <p:extLst>
      <p:ext uri="{BB962C8B-B14F-4D97-AF65-F5344CB8AC3E}">
        <p14:creationId xmlns:p14="http://schemas.microsoft.com/office/powerpoint/2010/main" val="2911424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812779D-50FE-44C1-83AC-7BA08FCEF7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166"/>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72D13D7-9CEF-4F04-917E-E2C7C24A69EB}"/>
              </a:ext>
            </a:extLst>
          </p:cNvPr>
          <p:cNvSpPr txBox="1"/>
          <p:nvPr/>
        </p:nvSpPr>
        <p:spPr>
          <a:xfrm>
            <a:off x="4343399" y="4324350"/>
            <a:ext cx="4800600" cy="646331"/>
          </a:xfrm>
          <a:prstGeom prst="rect">
            <a:avLst/>
          </a:prstGeom>
          <a:noFill/>
        </p:spPr>
        <p:txBody>
          <a:bodyPr wrap="square">
            <a:spAutoFit/>
          </a:bodyPr>
          <a:lstStyle/>
          <a:p>
            <a:r>
              <a:rPr lang="en-US" b="1" i="0" dirty="0">
                <a:solidFill>
                  <a:srgbClr val="FF0000"/>
                </a:solidFill>
                <a:effectLst/>
                <a:latin typeface="Arial" panose="020B0604020202020204" pitchFamily="34" charset="0"/>
              </a:rPr>
              <a:t> </a:t>
            </a:r>
            <a:r>
              <a:rPr lang="en-US" sz="3600" b="1" i="0" dirty="0" err="1">
                <a:solidFill>
                  <a:srgbClr val="FF0000"/>
                </a:solidFill>
                <a:effectLst/>
                <a:latin typeface="Arial" panose="020B0604020202020204" pitchFamily="34" charset="0"/>
              </a:rPr>
              <a:t>Kính</a:t>
            </a:r>
            <a:r>
              <a:rPr lang="en-US" sz="3600" b="1" i="0" dirty="0">
                <a:solidFill>
                  <a:srgbClr val="FF0000"/>
                </a:solidFill>
                <a:effectLst/>
                <a:latin typeface="Arial" panose="020B0604020202020204" pitchFamily="34" charset="0"/>
              </a:rPr>
              <a:t> </a:t>
            </a:r>
            <a:r>
              <a:rPr lang="en-US" sz="3600" b="1" i="0" dirty="0" err="1">
                <a:solidFill>
                  <a:srgbClr val="FF0000"/>
                </a:solidFill>
                <a:effectLst/>
                <a:latin typeface="Arial" panose="020B0604020202020204" pitchFamily="34" charset="0"/>
              </a:rPr>
              <a:t>Thờ</a:t>
            </a:r>
            <a:r>
              <a:rPr lang="en-US" sz="3600" b="1" i="0" dirty="0">
                <a:solidFill>
                  <a:srgbClr val="FF0000"/>
                </a:solidFill>
                <a:effectLst/>
                <a:latin typeface="Arial" panose="020B0604020202020204" pitchFamily="34" charset="0"/>
              </a:rPr>
              <a:t> </a:t>
            </a:r>
            <a:r>
              <a:rPr lang="en-US" sz="3600" b="1" i="0" dirty="0" err="1">
                <a:solidFill>
                  <a:srgbClr val="FF0000"/>
                </a:solidFill>
                <a:effectLst/>
                <a:latin typeface="Arial" panose="020B0604020202020204" pitchFamily="34" charset="0"/>
              </a:rPr>
              <a:t>Thánh</a:t>
            </a:r>
            <a:r>
              <a:rPr lang="en-US" sz="3600" b="1" i="0" dirty="0">
                <a:solidFill>
                  <a:srgbClr val="FF0000"/>
                </a:solidFill>
                <a:effectLst/>
                <a:latin typeface="Arial" panose="020B0604020202020204" pitchFamily="34" charset="0"/>
              </a:rPr>
              <a:t> </a:t>
            </a:r>
            <a:r>
              <a:rPr lang="en-US" sz="3600" b="1" i="0" dirty="0" err="1">
                <a:solidFill>
                  <a:srgbClr val="FF0000"/>
                </a:solidFill>
                <a:effectLst/>
                <a:latin typeface="Arial" panose="020B0604020202020204" pitchFamily="34" charset="0"/>
              </a:rPr>
              <a:t>Giá</a:t>
            </a:r>
            <a:endParaRPr lang="en-US" sz="3600" dirty="0">
              <a:solidFill>
                <a:srgbClr val="FF0000"/>
              </a:solidFill>
            </a:endParaRPr>
          </a:p>
        </p:txBody>
      </p:sp>
    </p:spTree>
    <p:extLst>
      <p:ext uri="{BB962C8B-B14F-4D97-AF65-F5344CB8AC3E}">
        <p14:creationId xmlns:p14="http://schemas.microsoft.com/office/powerpoint/2010/main" val="17683453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1304</TotalTime>
  <Words>319</Words>
  <Application>Microsoft Office PowerPoint</Application>
  <PresentationFormat>On-screen Show (16:9)</PresentationFormat>
  <Paragraphs>29</Paragraphs>
  <Slides>13</Slides>
  <Notes>6</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13</vt:i4>
      </vt:variant>
    </vt:vector>
  </HeadingPairs>
  <TitlesOfParts>
    <vt:vector size="20" baseType="lpstr">
      <vt:lpstr>Arial</vt:lpstr>
      <vt:lpstr>Calibri</vt:lpstr>
      <vt:lpstr>UTM American Sans</vt:lpstr>
      <vt:lpstr>Office Theme</vt:lpstr>
      <vt:lpstr>1_Office Theme</vt:lpstr>
      <vt:lpstr>2_Office Theme</vt:lpstr>
      <vt:lpstr>19_Office Theme</vt:lpstr>
      <vt:lpstr> </vt:lpstr>
      <vt:lpstr>Lạy Chúa, xin thương xót tôi, vì tôi đang gặp nạn, xin cứu gỡ tôi khỏi tay quân thù và những người bách hại tôi. Lạy Chúa, xin đừng để tôi hổ ngươi vì đã kêu cầu Chúa.</vt:lpstr>
      <vt:lpstr>PowerPoint Presentation</vt:lpstr>
      <vt:lpstr> Tv 30, 2 và 6. 12-13. 15-16. 17 và 25 Ðáp: Lạy Cha, con phó linh hồn con trong tay Cha</vt:lpstr>
      <vt:lpstr>PowerPoint Presentation</vt:lpstr>
      <vt:lpstr>Chúa Kitô vì chúng ta đã vâng lời cho đến chết, và chết trên thập giá. Vì thế, Thiên Chúa đã tôn vinh Người, và ban cho Người một danh hiệu vượt trên mọi danh hiệu.</vt:lpstr>
      <vt:lpstr> </vt:lpstr>
      <vt:lpstr>PowerPoint Presentation</vt:lpstr>
      <vt:lpstr>PowerPoint Presentation</vt:lpstr>
      <vt:lpstr>PowerPoint Presentation</vt:lpstr>
      <vt:lpstr>PowerPoint Presentation</vt:lpstr>
      <vt:lpstr>Lạy Thiên Chúa toàn năng hằng hữu, nhờ mầu nhiệm Ðức Giê-su Ki-tô chịu chết và sống lại, Chúa đã thương đổi mới chúng con. Xin tiếp tục công trình Chúa đã thực hiện mà làm cho chúng con tích cực thông phần vào mầu nhiệm cao cả này, để suốt đời chúng con hăng say phục vụ Chúa. Chúng con cầu xin…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PC</cp:lastModifiedBy>
  <cp:revision>92</cp:revision>
  <dcterms:created xsi:type="dcterms:W3CDTF">2023-01-29T22:00:16Z</dcterms:created>
  <dcterms:modified xsi:type="dcterms:W3CDTF">2025-04-10T14:05:41Z</dcterms:modified>
</cp:coreProperties>
</file>