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  <p:sldMasterId id="2147483840" r:id="rId3"/>
    <p:sldMasterId id="2147483852" r:id="rId4"/>
    <p:sldMasterId id="2147483864" r:id="rId5"/>
  </p:sldMasterIdLst>
  <p:notesMasterIdLst>
    <p:notesMasterId r:id="rId17"/>
  </p:notesMasterIdLst>
  <p:sldIdLst>
    <p:sldId id="405" r:id="rId6"/>
    <p:sldId id="386" r:id="rId7"/>
    <p:sldId id="407" r:id="rId8"/>
    <p:sldId id="376" r:id="rId9"/>
    <p:sldId id="375" r:id="rId10"/>
    <p:sldId id="458" r:id="rId11"/>
    <p:sldId id="464" r:id="rId12"/>
    <p:sldId id="455" r:id="rId13"/>
    <p:sldId id="283" r:id="rId14"/>
    <p:sldId id="290" r:id="rId15"/>
    <p:sldId id="459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B3119-1449-4A17-BE6D-AD7BF8A0F2D3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D8A07-1D8F-4079-9FBB-83FE531A3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66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D8A07-1D8F-4079-9FBB-83FE531A35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183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72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41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105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034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735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06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809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119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7127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410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438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525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66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409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6129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6189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383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3073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9429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3747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2323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542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4927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0449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8161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556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61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9429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347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79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414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9789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78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6763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6116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120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6413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1800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5800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9355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5210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8484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8219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00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7401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0859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7206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4385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7236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6495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97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03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29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26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85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9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466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64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00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335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3" name="Picture 2" descr="t4 BNPS">
            <a:extLst>
              <a:ext uri="{FF2B5EF4-FFF2-40B4-BE49-F238E27FC236}">
                <a16:creationId xmlns:a16="http://schemas.microsoft.com/office/drawing/2014/main" id="{AB41667C-7BFF-490B-90D8-7FB50C3CA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E36DC4-37E8-4E72-9835-1CCEB2EB8943}"/>
              </a:ext>
            </a:extLst>
          </p:cNvPr>
          <p:cNvSpPr txBox="1"/>
          <p:nvPr/>
        </p:nvSpPr>
        <p:spPr>
          <a:xfrm>
            <a:off x="1981200" y="209981"/>
            <a:ext cx="70501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TƯ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bát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nhật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F880EE-6D11-48E0-9E7E-0DDEE296D9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707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94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3" name="Picture 2" descr="t4 BNPS">
            <a:extLst>
              <a:ext uri="{FF2B5EF4-FFF2-40B4-BE49-F238E27FC236}">
                <a16:creationId xmlns:a16="http://schemas.microsoft.com/office/drawing/2014/main" id="{AB41667C-7BFF-490B-90D8-7FB50C3CA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E36DC4-37E8-4E72-9835-1CCEB2EB8943}"/>
              </a:ext>
            </a:extLst>
          </p:cNvPr>
          <p:cNvSpPr txBox="1"/>
          <p:nvPr/>
        </p:nvSpPr>
        <p:spPr>
          <a:xfrm>
            <a:off x="1981200" y="209981"/>
            <a:ext cx="70501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TƯ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bát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nhật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F880EE-6D11-48E0-9E7E-0DDEE296D9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0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" y="-12647"/>
            <a:ext cx="8915400" cy="5143499"/>
          </a:xfrm>
        </p:spPr>
        <p:txBody>
          <a:bodyPr/>
          <a:lstStyle/>
          <a:p>
            <a:r>
              <a:rPr lang="en-US" sz="6600" dirty="0">
                <a:solidFill>
                  <a:srgbClr val="C00000"/>
                </a:solidFill>
              </a:rPr>
              <a:t>Ca </a:t>
            </a:r>
            <a:r>
              <a:rPr lang="en-US" sz="6600" dirty="0" err="1">
                <a:solidFill>
                  <a:srgbClr val="C00000"/>
                </a:solidFill>
              </a:rPr>
              <a:t>Nhập</a:t>
            </a:r>
            <a:r>
              <a:rPr lang="en-US" sz="6600" dirty="0">
                <a:solidFill>
                  <a:srgbClr val="C00000"/>
                </a:solidFill>
              </a:rPr>
              <a:t> </a:t>
            </a:r>
            <a:r>
              <a:rPr lang="en-US" sz="6600" dirty="0" err="1">
                <a:solidFill>
                  <a:srgbClr val="C00000"/>
                </a:solidFill>
              </a:rPr>
              <a:t>Lễ</a:t>
            </a:r>
            <a:br>
              <a:rPr lang="en-US" sz="6600" dirty="0">
                <a:solidFill>
                  <a:srgbClr val="C00000"/>
                </a:solidFill>
              </a:rPr>
            </a:br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Hỡi những người Cha Ta chúc phúc, hãy đến lãnh lấy nước trời đã chuẩn bị cho các ngươi, từ khi tạo dựng vũ trụ – Allêluia.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509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87542"/>
            <a:ext cx="8153400" cy="819149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err="1">
                <a:solidFill>
                  <a:srgbClr val="C00000"/>
                </a:solidFill>
              </a:rPr>
              <a:t>Bài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đọc</a:t>
            </a:r>
            <a:r>
              <a:rPr lang="en-US" sz="4000" b="1" dirty="0">
                <a:solidFill>
                  <a:srgbClr val="C00000"/>
                </a:solidFill>
              </a:rPr>
              <a:t> 1.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36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3, 1-10</a:t>
            </a:r>
            <a:endParaRPr lang="en-US" sz="3600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79840"/>
            <a:ext cx="4191000" cy="19139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DBBFC1-F5B7-4FBB-9B46-89B3E581D35B}"/>
              </a:ext>
            </a:extLst>
          </p:cNvPr>
          <p:cNvSpPr txBox="1"/>
          <p:nvPr/>
        </p:nvSpPr>
        <p:spPr>
          <a:xfrm>
            <a:off x="914400" y="853766"/>
            <a:ext cx="6858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rgbClr val="00339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04E28F-799C-49B5-B7D6-B20926ABA400}"/>
              </a:ext>
            </a:extLst>
          </p:cNvPr>
          <p:cNvSpPr txBox="1"/>
          <p:nvPr/>
        </p:nvSpPr>
        <p:spPr>
          <a:xfrm>
            <a:off x="304800" y="1406939"/>
            <a:ext cx="88392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cái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anh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danh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Ðức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Giê-su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anh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đứng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dậy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697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495550"/>
            <a:ext cx="8610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Tâm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hồn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tìm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vui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7460C4-CB43-4B33-B878-ADA06D79F041}"/>
              </a:ext>
            </a:extLst>
          </p:cNvPr>
          <p:cNvSpPr txBox="1"/>
          <p:nvPr/>
        </p:nvSpPr>
        <p:spPr>
          <a:xfrm>
            <a:off x="2133600" y="666750"/>
            <a:ext cx="45796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F2F70D-3DDE-479B-A326-B799F5D636E3}"/>
              </a:ext>
            </a:extLst>
          </p:cNvPr>
          <p:cNvSpPr txBox="1"/>
          <p:nvPr/>
        </p:nvSpPr>
        <p:spPr>
          <a:xfrm>
            <a:off x="762000" y="1683983"/>
            <a:ext cx="8077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Tv 104, 1-2. 3-4. 6-7. 8-9</a:t>
            </a:r>
            <a:endParaRPr lang="en-US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181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0E5C943-3F73-45F4-90F0-FB71A099268D}"/>
              </a:ext>
            </a:extLst>
          </p:cNvPr>
          <p:cNvSpPr txBox="1"/>
          <p:nvPr/>
        </p:nvSpPr>
        <p:spPr>
          <a:xfrm>
            <a:off x="533400" y="1428750"/>
            <a:ext cx="815340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Ðây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thực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hiện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rỡ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hân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hoan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về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đó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 – Alleluia.</a:t>
            </a:r>
            <a:endParaRPr lang="en-US" sz="4400" b="1" i="0" dirty="0">
              <a:solidFill>
                <a:srgbClr val="C00000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2A1233-1508-4DE9-9C77-456EB2DE98BE}"/>
              </a:ext>
            </a:extLst>
          </p:cNvPr>
          <p:cNvSpPr txBox="1"/>
          <p:nvPr/>
        </p:nvSpPr>
        <p:spPr>
          <a:xfrm>
            <a:off x="2286000" y="590817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Alleluia: Ga 14, 8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483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3" name="Picture 2" descr="t4 BNPS">
            <a:extLst>
              <a:ext uri="{FF2B5EF4-FFF2-40B4-BE49-F238E27FC236}">
                <a16:creationId xmlns:a16="http://schemas.microsoft.com/office/drawing/2014/main" id="{AB41667C-7BFF-490B-90D8-7FB50C3CA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E36DC4-37E8-4E72-9835-1CCEB2EB8943}"/>
              </a:ext>
            </a:extLst>
          </p:cNvPr>
          <p:cNvSpPr txBox="1"/>
          <p:nvPr/>
        </p:nvSpPr>
        <p:spPr>
          <a:xfrm>
            <a:off x="4267200" y="2724150"/>
            <a:ext cx="4191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Lc 24, 13-35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F880EE-6D11-48E0-9E7E-0DDEE296D9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805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4E9A2B-8C0B-49D1-A6A6-1AF2074CCE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76" y="0"/>
            <a:ext cx="9164075" cy="5143500"/>
          </a:xfrm>
        </p:spPr>
      </p:pic>
    </p:spTree>
    <p:extLst>
      <p:ext uri="{BB962C8B-B14F-4D97-AF65-F5344CB8AC3E}">
        <p14:creationId xmlns:p14="http://schemas.microsoft.com/office/powerpoint/2010/main" val="1619322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8F3DDA-7CAD-4057-9CD4-77C8F38129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21"/>
            <a:ext cx="9144000" cy="5144621"/>
          </a:xfr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C50B7DE3-055A-4F40-8C13-8BAD17439B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95571"/>
            <a:ext cx="3352800" cy="39617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C29167-AC72-4326-AE84-AE1FF5C102D7}"/>
              </a:ext>
            </a:extLst>
          </p:cNvPr>
          <p:cNvSpPr txBox="1"/>
          <p:nvPr/>
        </p:nvSpPr>
        <p:spPr>
          <a:xfrm>
            <a:off x="4267200" y="1581150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</p:spTree>
    <p:extLst>
      <p:ext uri="{BB962C8B-B14F-4D97-AF65-F5344CB8AC3E}">
        <p14:creationId xmlns:p14="http://schemas.microsoft.com/office/powerpoint/2010/main" val="4092863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123950"/>
            <a:ext cx="6858000" cy="1352550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Hiệp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B444A3-13DC-4DF9-B57F-74152CD4DA28}"/>
              </a:ext>
            </a:extLst>
          </p:cNvPr>
          <p:cNvSpPr txBox="1"/>
          <p:nvPr/>
        </p:nvSpPr>
        <p:spPr>
          <a:xfrm>
            <a:off x="914400" y="2266950"/>
            <a:ext cx="8001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 môn đệ đã nhận ra Chúa Giê-su khi Người bẻ bánh – Allêluia</a:t>
            </a:r>
            <a:endParaRPr lang="en-US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95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173</Words>
  <Application>Microsoft Office PowerPoint</Application>
  <PresentationFormat>On-screen Show (16:9)</PresentationFormat>
  <Paragraphs>17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Helvetica Neue</vt:lpstr>
      <vt:lpstr>UTM American Sans</vt:lpstr>
      <vt:lpstr>Office Theme</vt:lpstr>
      <vt:lpstr>4_Office Theme</vt:lpstr>
      <vt:lpstr>16_Office Theme</vt:lpstr>
      <vt:lpstr>17_Office Theme</vt:lpstr>
      <vt:lpstr>12_Office Theme</vt:lpstr>
      <vt:lpstr>PowerPoint Presentation</vt:lpstr>
      <vt:lpstr>Ca Nhập Lễ Hỡi những người Cha Ta chúc phúc, hãy đến lãnh lấy nước trời đã chuẩn bị cho các ngươi, từ khi tạo dựng vũ trụ – Allêluia.</vt:lpstr>
      <vt:lpstr>Bài đọc 1. Cv 3, 1-10</vt:lpstr>
      <vt:lpstr>Ðáp: Tâm hồn những ai tìm Chúa, hãy mừng vui</vt:lpstr>
      <vt:lpstr>PowerPoint Presentation</vt:lpstr>
      <vt:lpstr>PowerPoint Presentation</vt:lpstr>
      <vt:lpstr>PowerPoint Presentation</vt:lpstr>
      <vt:lpstr>PowerPoint Presentation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117 Chúa Nhật Phục Sinh Lm, Kim Long</dc:title>
  <dc:creator>Hùng Nam</dc:creator>
  <cp:lastModifiedBy>PC</cp:lastModifiedBy>
  <cp:revision>30</cp:revision>
  <dcterms:created xsi:type="dcterms:W3CDTF">2025-03-06T03:16:32Z</dcterms:created>
  <dcterms:modified xsi:type="dcterms:W3CDTF">2025-04-17T07:46:12Z</dcterms:modified>
</cp:coreProperties>
</file>