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840" r:id="rId3"/>
    <p:sldMasterId id="2147483852" r:id="rId4"/>
    <p:sldMasterId id="2147483864" r:id="rId5"/>
  </p:sldMasterIdLst>
  <p:notesMasterIdLst>
    <p:notesMasterId r:id="rId17"/>
  </p:notesMasterIdLst>
  <p:sldIdLst>
    <p:sldId id="405" r:id="rId6"/>
    <p:sldId id="386" r:id="rId7"/>
    <p:sldId id="407" r:id="rId8"/>
    <p:sldId id="376" r:id="rId9"/>
    <p:sldId id="375" r:id="rId10"/>
    <p:sldId id="458" r:id="rId11"/>
    <p:sldId id="464" r:id="rId12"/>
    <p:sldId id="455" r:id="rId13"/>
    <p:sldId id="283" r:id="rId14"/>
    <p:sldId id="290" r:id="rId15"/>
    <p:sldId id="45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3119-1449-4A17-BE6D-AD7BF8A0F2D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8A07-1D8F-4079-9FBB-83FE531A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D8A07-1D8F-4079-9FBB-83FE531A3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8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3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12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0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6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0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18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8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0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4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7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32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4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92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4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16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56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42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4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79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6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2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13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0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5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1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0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85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0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3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3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9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Picture 2" descr="t4 BNPS">
            <a:extLst>
              <a:ext uri="{FF2B5EF4-FFF2-40B4-BE49-F238E27FC236}">
                <a16:creationId xmlns:a16="http://schemas.microsoft.com/office/drawing/2014/main" id="{AB41667C-7BFF-490B-90D8-7FB50C3C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36DC4-37E8-4E72-9835-1CCEB2EB8943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TƯ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80EE-6D11-48E0-9E7E-0DDEE296D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0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Picture 2" descr="t4 BNPS">
            <a:extLst>
              <a:ext uri="{FF2B5EF4-FFF2-40B4-BE49-F238E27FC236}">
                <a16:creationId xmlns:a16="http://schemas.microsoft.com/office/drawing/2014/main" id="{AB41667C-7BFF-490B-90D8-7FB50C3C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36DC4-37E8-4E72-9835-1CCEB2EB8943}"/>
              </a:ext>
            </a:extLst>
          </p:cNvPr>
          <p:cNvSpPr txBox="1"/>
          <p:nvPr/>
        </p:nvSpPr>
        <p:spPr>
          <a:xfrm>
            <a:off x="1981200" y="209981"/>
            <a:ext cx="7050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TƯ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bát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cap="all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80EE-6D11-48E0-9E7E-0DDEE296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-12647"/>
            <a:ext cx="8915400" cy="5143499"/>
          </a:xfrm>
        </p:spPr>
        <p:txBody>
          <a:bodyPr/>
          <a:lstStyle/>
          <a:p>
            <a:r>
              <a:rPr lang="en-US" sz="6600" dirty="0">
                <a:solidFill>
                  <a:srgbClr val="C00000"/>
                </a:solidFill>
              </a:rPr>
              <a:t>Ca </a:t>
            </a:r>
            <a:r>
              <a:rPr lang="en-US" sz="6600" dirty="0" err="1">
                <a:solidFill>
                  <a:srgbClr val="C00000"/>
                </a:solidFill>
              </a:rPr>
              <a:t>Nhập</a:t>
            </a:r>
            <a:r>
              <a:rPr lang="en-US" sz="6600" dirty="0">
                <a:solidFill>
                  <a:srgbClr val="C00000"/>
                </a:solidFill>
              </a:rPr>
              <a:t> </a:t>
            </a:r>
            <a:r>
              <a:rPr lang="en-US" sz="6600" dirty="0" err="1">
                <a:solidFill>
                  <a:srgbClr val="C00000"/>
                </a:solidFill>
              </a:rPr>
              <a:t>Lễ</a:t>
            </a:r>
            <a:br>
              <a:rPr lang="en-US" sz="6600" dirty="0">
                <a:solidFill>
                  <a:srgbClr val="C00000"/>
                </a:solidFill>
              </a:rPr>
            </a:br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Hỡi những người Cha Ta chúc phúc, hãy đến lãnh lấy nước trời đã chuẩn bị cho các ngươi, từ khi tạo dựng vũ trụ – Allêluia.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7542"/>
            <a:ext cx="8153400" cy="81914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đọc</a:t>
            </a:r>
            <a:r>
              <a:rPr lang="en-US" sz="4000" b="1" dirty="0">
                <a:solidFill>
                  <a:srgbClr val="C00000"/>
                </a:solidFill>
              </a:rPr>
              <a:t> 1.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3, 1-10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840"/>
            <a:ext cx="4191000" cy="19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DBBFC1-F5B7-4FBB-9B46-89B3E581D35B}"/>
              </a:ext>
            </a:extLst>
          </p:cNvPr>
          <p:cNvSpPr txBox="1"/>
          <p:nvPr/>
        </p:nvSpPr>
        <p:spPr>
          <a:xfrm>
            <a:off x="914400" y="853766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003399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4E28F-799C-49B5-B7D6-B20926ABA400}"/>
              </a:ext>
            </a:extLst>
          </p:cNvPr>
          <p:cNvSpPr txBox="1"/>
          <p:nvPr/>
        </p:nvSpPr>
        <p:spPr>
          <a:xfrm>
            <a:off x="304800" y="1406939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Giê-su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đứng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dậy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106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tìm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vui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460C4-CB43-4B33-B878-ADA06D79F041}"/>
              </a:ext>
            </a:extLst>
          </p:cNvPr>
          <p:cNvSpPr txBox="1"/>
          <p:nvPr/>
        </p:nvSpPr>
        <p:spPr>
          <a:xfrm>
            <a:off x="2133600" y="666750"/>
            <a:ext cx="4579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F70D-3DDE-479B-A326-B799F5D636E3}"/>
              </a:ext>
            </a:extLst>
          </p:cNvPr>
          <p:cNvSpPr txBox="1"/>
          <p:nvPr/>
        </p:nvSpPr>
        <p:spPr>
          <a:xfrm>
            <a:off x="762000" y="1683983"/>
            <a:ext cx="807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Tv 104, 1-2. 3-4. 6-7. 8-9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E5C943-3F73-45F4-90F0-FB71A099268D}"/>
              </a:ext>
            </a:extLst>
          </p:cNvPr>
          <p:cNvSpPr txBox="1"/>
          <p:nvPr/>
        </p:nvSpPr>
        <p:spPr>
          <a:xfrm>
            <a:off x="533400" y="1428750"/>
            <a:ext cx="81534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Ðây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thực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rỡ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hân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1233-1508-4DE9-9C77-456EB2DE98BE}"/>
              </a:ext>
            </a:extLst>
          </p:cNvPr>
          <p:cNvSpPr txBox="1"/>
          <p:nvPr/>
        </p:nvSpPr>
        <p:spPr>
          <a:xfrm>
            <a:off x="2286000" y="5908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 Ga 14, 8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Picture 2" descr="t4 BNPS">
            <a:extLst>
              <a:ext uri="{FF2B5EF4-FFF2-40B4-BE49-F238E27FC236}">
                <a16:creationId xmlns:a16="http://schemas.microsoft.com/office/drawing/2014/main" id="{AB41667C-7BFF-490B-90D8-7FB50C3C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E36DC4-37E8-4E72-9835-1CCEB2EB8943}"/>
              </a:ext>
            </a:extLst>
          </p:cNvPr>
          <p:cNvSpPr txBox="1"/>
          <p:nvPr/>
        </p:nvSpPr>
        <p:spPr>
          <a:xfrm>
            <a:off x="4267200" y="2724150"/>
            <a:ext cx="419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Lc 24, 13-35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880EE-6D11-48E0-9E7E-0DDEE296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8" y="404515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0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4E9A2B-8C0B-49D1-A6A6-1AF2074CC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" y="0"/>
            <a:ext cx="9164075" cy="5143500"/>
          </a:xfrm>
        </p:spPr>
      </p:pic>
    </p:spTree>
    <p:extLst>
      <p:ext uri="{BB962C8B-B14F-4D97-AF65-F5344CB8AC3E}">
        <p14:creationId xmlns:p14="http://schemas.microsoft.com/office/powerpoint/2010/main" val="161932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F3DDA-7CAD-4057-9CD4-77C8F3812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"/>
            <a:ext cx="9144000" cy="5144621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50B7DE3-055A-4F40-8C13-8BAD17439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571"/>
            <a:ext cx="3352800" cy="396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C29167-AC72-4326-AE84-AE1FF5C102D7}"/>
              </a:ext>
            </a:extLst>
          </p:cNvPr>
          <p:cNvSpPr txBox="1"/>
          <p:nvPr/>
        </p:nvSpPr>
        <p:spPr>
          <a:xfrm>
            <a:off x="4267200" y="158115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</p:spTree>
    <p:extLst>
      <p:ext uri="{BB962C8B-B14F-4D97-AF65-F5344CB8AC3E}">
        <p14:creationId xmlns:p14="http://schemas.microsoft.com/office/powerpoint/2010/main" val="40928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23950"/>
            <a:ext cx="6858000" cy="1352550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Hiệp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444A3-13DC-4DF9-B57F-74152CD4DA28}"/>
              </a:ext>
            </a:extLst>
          </p:cNvPr>
          <p:cNvSpPr txBox="1"/>
          <p:nvPr/>
        </p:nvSpPr>
        <p:spPr>
          <a:xfrm>
            <a:off x="914400" y="2266950"/>
            <a:ext cx="800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môn đệ đã nhận ra Chúa Giê-su khi Người bẻ bánh – Allêluia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5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173</Words>
  <Application>Microsoft Office PowerPoint</Application>
  <PresentationFormat>On-screen Show (16:9)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 Neue</vt:lpstr>
      <vt:lpstr>UTM American Sans</vt:lpstr>
      <vt:lpstr>Office Theme</vt:lpstr>
      <vt:lpstr>4_Office Theme</vt:lpstr>
      <vt:lpstr>16_Office Theme</vt:lpstr>
      <vt:lpstr>17_Office Theme</vt:lpstr>
      <vt:lpstr>12_Office Theme</vt:lpstr>
      <vt:lpstr>PowerPoint Presentation</vt:lpstr>
      <vt:lpstr>Ca Nhập Lễ Hỡi những người Cha Ta chúc phúc, hãy đến lãnh lấy nước trời đã chuẩn bị cho các ngươi, từ khi tạo dựng vũ trụ – Allêluia.</vt:lpstr>
      <vt:lpstr>Bài đọc 1. Cv 3, 1-10</vt:lpstr>
      <vt:lpstr>Ðáp: Tâm hồn những ai tìm Chúa, hãy mừng vui</vt:lpstr>
      <vt:lpstr>PowerPoint Presentation</vt:lpstr>
      <vt:lpstr>PowerPoint Presentation</vt:lpstr>
      <vt:lpstr>PowerPoint Presentation</vt:lpstr>
      <vt:lpstr>PowerPoint Presentation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117 Chúa Nhật Phục Sinh Lm, Kim Long</dc:title>
  <dc:creator>Hùng Nam</dc:creator>
  <cp:lastModifiedBy>PC</cp:lastModifiedBy>
  <cp:revision>30</cp:revision>
  <dcterms:created xsi:type="dcterms:W3CDTF">2025-03-06T03:16:32Z</dcterms:created>
  <dcterms:modified xsi:type="dcterms:W3CDTF">2025-04-17T07:46:12Z</dcterms:modified>
</cp:coreProperties>
</file>