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72" r:id="rId11"/>
    <p:sldId id="1046" r:id="rId12"/>
    <p:sldId id="346" r:id="rId13"/>
    <p:sldId id="445" r:id="rId14"/>
    <p:sldId id="107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4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3ECE01-6E72-4DFE-9F9F-D54230ACA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767CE-C429-40BA-8B29-FD310F61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204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4447C6-B1C4-45B4-973D-34A85FFD7B2C}"/>
              </a:ext>
            </a:extLst>
          </p:cNvPr>
          <p:cNvSpPr txBox="1"/>
          <p:nvPr/>
        </p:nvSpPr>
        <p:spPr>
          <a:xfrm>
            <a:off x="2133600" y="155082"/>
            <a:ext cx="7002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TƯ TUẦN XI THƯỜNG NIÊN C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3ECE01-6E72-4DFE-9F9F-D54230ACA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767CE-C429-40BA-8B29-FD310F61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204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4447C6-B1C4-45B4-973D-34A85FFD7B2C}"/>
              </a:ext>
            </a:extLst>
          </p:cNvPr>
          <p:cNvSpPr txBox="1"/>
          <p:nvPr/>
        </p:nvSpPr>
        <p:spPr>
          <a:xfrm>
            <a:off x="2133600" y="155082"/>
            <a:ext cx="7002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TƯ TUẦN XI THƯỜNG NIÊN C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19150"/>
            <a:ext cx="8229600" cy="41909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nghe tiếng tôi kêu cầu. Lạy Chúa là Đấng cứu độ tôi, Chúa là Đấng phù trợ tôi, xin đừng bỏ rơi và đừng hắt hủi tôi.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2095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2 Cr 9, 6-11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05151"/>
            <a:ext cx="4419601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0" y="699396"/>
            <a:ext cx="9372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 Chúa yêu thương kẻ cho cách vui lòng”.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0480" y="1963829"/>
            <a:ext cx="8435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hai của Thánh Phaolô Tông đồ gửi tín hữu Côrintô.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305800" cy="5143499"/>
          </a:xfrm>
        </p:spPr>
        <p:txBody>
          <a:bodyPr>
            <a:normAutofit/>
          </a:bodyPr>
          <a:lstStyle/>
          <a:p>
            <a:br>
              <a:rPr lang="nn-NO" sz="6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Tv 111, 1-2. 3-4. 9</a:t>
            </a:r>
            <a:b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</a:b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Phúc đức thay người tôn sợ Chúa </a:t>
            </a:r>
            <a:b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2971800" y="4381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Ước chi hôm nay các bạn nghe tiếng Chúa, và đừng cứng lòng. – 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3ECE01-6E72-4DFE-9F9F-D54230ACA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767CE-C429-40BA-8B29-FD310F61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204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4447C6-B1C4-45B4-973D-34A85FFD7B2C}"/>
              </a:ext>
            </a:extLst>
          </p:cNvPr>
          <p:cNvSpPr txBox="1"/>
          <p:nvPr/>
        </p:nvSpPr>
        <p:spPr>
          <a:xfrm>
            <a:off x="2362200" y="29527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: Mt 6, 1-6. 16-18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 một điều tôi xin Chúa, một điều tôi kiếm tìm, đó là tôi được cư ngụ trong nhà Chúa suốt đời tôi.</a:t>
            </a:r>
            <a:endParaRPr lang="vi-VN" sz="49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180</Words>
  <Application>Microsoft Office PowerPoint</Application>
  <PresentationFormat>On-screen Show (16:9)</PresentationFormat>
  <Paragraphs>21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Lạy Chúa, xin nghe tiếng tôi kêu cầu. Lạy Chúa là Đấng cứu độ tôi, Chúa là Đấng phù trợ tôi, xin đừng bỏ rơi và đừng hắt hủi tôi.</vt:lpstr>
      <vt:lpstr>PowerPoint Presentation</vt:lpstr>
      <vt:lpstr> Tv 111, 1-2. 3-4. 9 Ðáp:  Phúc đức thay người tôn sợ Chúa  </vt:lpstr>
      <vt:lpstr>Alleluia, alleluia! Ước chi hôm nay các bạn nghe tiếng Chúa, và đừng cứng lòng. – Alleluia.</vt:lpstr>
      <vt:lpstr>PowerPoint Presentation</vt:lpstr>
      <vt:lpstr>PowerPoint Presentation</vt:lpstr>
      <vt:lpstr>Có một điều tôi xin Chúa, một điều tôi kiếm tìm, đó là tôi được cư ngụ trong nhà Chúa suốt đời tôi.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147</cp:revision>
  <dcterms:created xsi:type="dcterms:W3CDTF">2021-12-05T01:20:54Z</dcterms:created>
  <dcterms:modified xsi:type="dcterms:W3CDTF">2025-06-13T08:29:29Z</dcterms:modified>
</cp:coreProperties>
</file>