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313" r:id="rId6"/>
    <p:sldId id="275" r:id="rId7"/>
    <p:sldId id="314" r:id="rId8"/>
    <p:sldId id="278" r:id="rId9"/>
    <p:sldId id="284" r:id="rId10"/>
    <p:sldId id="282" r:id="rId11"/>
    <p:sldId id="283" r:id="rId12"/>
    <p:sldId id="315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858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CFAB99-B5F4-4B02-82D4-66E9792B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E08D27-4AD4-4F7D-B49F-6C3BACB5B850}"/>
              </a:ext>
            </a:extLst>
          </p:cNvPr>
          <p:cNvSpPr txBox="1"/>
          <p:nvPr/>
        </p:nvSpPr>
        <p:spPr>
          <a:xfrm>
            <a:off x="2152482" y="3066882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4D1C5-B6DC-4451-B1B8-757158CE3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4" y="497090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trời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viếng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thăm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CFAB99-B5F4-4B02-82D4-66E9792B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E08D27-4AD4-4F7D-B49F-6C3BACB5B850}"/>
              </a:ext>
            </a:extLst>
          </p:cNvPr>
          <p:cNvSpPr txBox="1"/>
          <p:nvPr/>
        </p:nvSpPr>
        <p:spPr>
          <a:xfrm>
            <a:off x="2152482" y="3066882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4D1C5-B6DC-4451-B1B8-757158CE3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4" y="497090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2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62175" y="759034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người được Thiên Chúa sai đến tên là Gioan. Ông đã đến để chứng minh về sự sáng, và chuẩn bị cho Chúa một dân tộc hoàn hảo.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1: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49, 1-6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356821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i="0" dirty="0" err="1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24" y="3115215"/>
            <a:ext cx="3761024" cy="2028286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Con ca ngợi Chúa, vì con được tạo thành cách lạ lùng 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138, 1-3. 13-14ab. 14c-15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Gioan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sắp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-328" y="226714"/>
            <a:ext cx="9079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3600" b="1" dirty="0">
                <a:solidFill>
                  <a:srgbClr val="FFFF00"/>
                </a:solidFill>
                <a:latin typeface="Arial" panose="020B0604020202020204" pitchFamily="34" charset="0"/>
              </a:rPr>
              <a:t> 2: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13, 22-26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336508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824" y="3115215"/>
            <a:ext cx="3761024" cy="202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34044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1, 76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Xin Chúa cho con hiểu đường lối những huấn lệnh của Chúa, và con suy gẫm các điều lạ lùng của Chúa. –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CFAB99-B5F4-4B02-82D4-66E9792B9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E08D27-4AD4-4F7D-B49F-6C3BACB5B850}"/>
              </a:ext>
            </a:extLst>
          </p:cNvPr>
          <p:cNvSpPr txBox="1"/>
          <p:nvPr/>
        </p:nvSpPr>
        <p:spPr>
          <a:xfrm>
            <a:off x="2152482" y="3066882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1, 57-66. 80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4D1C5-B6DC-4451-B1B8-757158CE3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4" y="497090"/>
            <a:ext cx="1051964" cy="10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13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2590</TotalTime>
  <Words>203</Words>
  <Application>Microsoft Office PowerPoint</Application>
  <PresentationFormat>On-screen Show (16:9)</PresentationFormat>
  <Paragraphs>20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72</cp:revision>
  <dcterms:created xsi:type="dcterms:W3CDTF">2018-11-13T15:52:26Z</dcterms:created>
  <dcterms:modified xsi:type="dcterms:W3CDTF">2026-06-09T13:19:29Z</dcterms:modified>
</cp:coreProperties>
</file>