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2" r:id="rId11"/>
    <p:sldId id="1046" r:id="rId12"/>
    <p:sldId id="346" r:id="rId13"/>
    <p:sldId id="445" r:id="rId14"/>
    <p:sldId id="108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075325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945262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267A49D5-540C-4BE6-8175-096217B630B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B7E8D2AD-FA23-4E99-8570-091551CD92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01204"/>
            <a:ext cx="1066800" cy="1066800"/>
          </a:xfrm>
          <a:prstGeom prst="rect">
            <a:avLst/>
          </a:prstGeom>
        </p:spPr>
      </p:pic>
      <p:sp>
        <p:nvSpPr>
          <p:cNvPr id="12" name="TextBox 11">
            <a:extLst>
              <a:ext uri="{FF2B5EF4-FFF2-40B4-BE49-F238E27FC236}">
                <a16:creationId xmlns:a16="http://schemas.microsoft.com/office/drawing/2014/main" id="{2F950888-9160-49F5-B372-E4FB201DCACE}"/>
              </a:ext>
            </a:extLst>
          </p:cNvPr>
          <p:cNvSpPr txBox="1"/>
          <p:nvPr/>
        </p:nvSpPr>
        <p:spPr>
          <a:xfrm>
            <a:off x="1752600" y="3638550"/>
            <a:ext cx="64008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267A49D5-540C-4BE6-8175-096217B630B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B7E8D2AD-FA23-4E99-8570-091551CD92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01204"/>
            <a:ext cx="1066800" cy="1066800"/>
          </a:xfrm>
          <a:prstGeom prst="rect">
            <a:avLst/>
          </a:prstGeom>
        </p:spPr>
      </p:pic>
      <p:sp>
        <p:nvSpPr>
          <p:cNvPr id="12" name="TextBox 11">
            <a:extLst>
              <a:ext uri="{FF2B5EF4-FFF2-40B4-BE49-F238E27FC236}">
                <a16:creationId xmlns:a16="http://schemas.microsoft.com/office/drawing/2014/main" id="{2F950888-9160-49F5-B372-E4FB201DCACE}"/>
              </a:ext>
            </a:extLst>
          </p:cNvPr>
          <p:cNvSpPr txBox="1"/>
          <p:nvPr/>
        </p:nvSpPr>
        <p:spPr>
          <a:xfrm>
            <a:off x="1752600" y="3638550"/>
            <a:ext cx="64008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XV THƯỜNG NIÊN C</a:t>
            </a:r>
            <a:endParaRPr lang="en-US" sz="2800" b="1" dirty="0">
              <a:solidFill>
                <a:srgbClr val="FFFF00"/>
              </a:solidFill>
            </a:endParaRPr>
          </a:p>
        </p:txBody>
      </p:sp>
    </p:spTree>
    <p:extLst>
      <p:ext uri="{BB962C8B-B14F-4D97-AF65-F5344CB8AC3E}">
        <p14:creationId xmlns:p14="http://schemas.microsoft.com/office/powerpoint/2010/main" val="9471399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Autofit/>
          </a:bodyPr>
          <a:lstStyle/>
          <a:p>
            <a:pPr algn="just"/>
            <a:r>
              <a:rPr lang="vi-VN" b="1" i="0" dirty="0">
                <a:solidFill>
                  <a:schemeClr val="bg1"/>
                </a:solidFill>
                <a:effectLst/>
                <a:latin typeface="Arial" panose="020B0604020202020204" pitchFamily="34" charset="0"/>
              </a:rPr>
              <a:t>Phần tôi, nhờ công chính, tôi sẽ được nhìn thấy thánh nhan Chúa, tôi sẽ được no thoả khi Chúa tỏ bầy sự vinh quang của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0574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3, 1-6. 9-12</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834782"/>
            <a:ext cx="4217175" cy="2671151"/>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1446550"/>
          </a:xfrm>
          <a:prstGeom prst="rect">
            <a:avLst/>
          </a:prstGeom>
          <a:noFill/>
        </p:spPr>
        <p:txBody>
          <a:bodyPr wrap="square">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hiện</a:t>
            </a:r>
            <a:r>
              <a:rPr lang="en-US" sz="4400" b="1" i="1" dirty="0">
                <a:solidFill>
                  <a:schemeClr val="bg1"/>
                </a:solidFill>
                <a:effectLst/>
                <a:latin typeface="Arial" panose="020B0604020202020204" pitchFamily="34" charset="0"/>
              </a:rPr>
              <a:t> ra </a:t>
            </a:r>
            <a:r>
              <a:rPr lang="en-US" sz="4400" b="1" i="1" dirty="0" err="1">
                <a:solidFill>
                  <a:schemeClr val="bg1"/>
                </a:solidFill>
                <a:effectLst/>
                <a:latin typeface="Arial" panose="020B0604020202020204" pitchFamily="34" charset="0"/>
              </a:rPr>
              <a:t>trong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ngọn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lửa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cháy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từ</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giữa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bụi</a:t>
            </a:r>
            <a:r>
              <a:rPr lang="en-US" sz="4400" b="1" i="1" dirty="0">
                <a:solidFill>
                  <a:schemeClr val="bg1"/>
                </a:solidFill>
                <a:effectLst/>
                <a:latin typeface="Arial" panose="020B0604020202020204" pitchFamily="34" charset="0"/>
              </a:rPr>
              <a:t> gai”.</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90500" y="2126896"/>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là Ðấng từ bi và hay thương xót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857375" y="1139457"/>
            <a:ext cx="565785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102, 1-2. 3-4. 6-7</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Ước chi hôm nay các bạn nghe tiếng Chúa và đừng cứng lòng.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267A49D5-540C-4BE6-8175-096217B630B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B7E8D2AD-FA23-4E99-8570-091551CD92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01204"/>
            <a:ext cx="1066800" cy="1066800"/>
          </a:xfrm>
          <a:prstGeom prst="rect">
            <a:avLst/>
          </a:prstGeom>
        </p:spPr>
      </p:pic>
      <p:sp>
        <p:nvSpPr>
          <p:cNvPr id="12" name="TextBox 11">
            <a:extLst>
              <a:ext uri="{FF2B5EF4-FFF2-40B4-BE49-F238E27FC236}">
                <a16:creationId xmlns:a16="http://schemas.microsoft.com/office/drawing/2014/main" id="{2F950888-9160-49F5-B372-E4FB201DCACE}"/>
              </a:ext>
            </a:extLst>
          </p:cNvPr>
          <p:cNvSpPr txBox="1"/>
          <p:nvPr/>
        </p:nvSpPr>
        <p:spPr>
          <a:xfrm>
            <a:off x="3886200" y="3638550"/>
            <a:ext cx="4572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11, 25-27</a:t>
            </a:r>
            <a:endParaRPr lang="en-US" sz="2800" b="1" dirty="0">
              <a:solidFill>
                <a:srgbClr val="FFFF00"/>
              </a:solidFill>
            </a:endParaRPr>
          </a:p>
        </p:txBody>
      </p:sp>
    </p:spTree>
    <p:extLst>
      <p:ext uri="{BB962C8B-B14F-4D97-AF65-F5344CB8AC3E}">
        <p14:creationId xmlns:p14="http://schemas.microsoft.com/office/powerpoint/2010/main" val="3153716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05800" cy="3619499"/>
          </a:xfrm>
        </p:spPr>
        <p:txBody>
          <a:bodyPr>
            <a:normAutofit fontScale="90000"/>
          </a:bodyPr>
          <a:lstStyle/>
          <a:p>
            <a:pPr algn="just"/>
            <a:r>
              <a:rPr lang="vi-VN" b="0" i="0" dirty="0">
                <a:solidFill>
                  <a:schemeClr val="bg1"/>
                </a:solidFill>
                <a:effectLst/>
                <a:latin typeface="Arial" panose="020B0604020202020204" pitchFamily="34" charset="0"/>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1295</TotalTime>
  <Words>200</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Phần tôi, nhờ công chính, tôi sẽ được nhìn thấy thánh nhan Chúa, tôi sẽ được no thoả khi Chúa tỏ bầy sự vinh quang của Chúa</vt:lpstr>
      <vt:lpstr>PowerPoint Presentation</vt:lpstr>
      <vt:lpstr>Ðáp:  Chúa là Ðấng từ bi và hay thương xót </vt:lpstr>
      <vt:lpstr>Alleluia, alleluia! – Ước chi hôm nay các bạn nghe tiếng Chúa và đừng cứng lòng. –Alleluia.</vt:lpstr>
      <vt:lpstr>PowerPoint Presentation</vt:lpstr>
      <vt:lpstr>PowerPoint Presentation</vt:lpstr>
      <vt:lpstr>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154</cp:revision>
  <dcterms:created xsi:type="dcterms:W3CDTF">2021-12-05T01:20:54Z</dcterms:created>
  <dcterms:modified xsi:type="dcterms:W3CDTF">2025-07-01T11:22:37Z</dcterms:modified>
</cp:coreProperties>
</file>