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4" r:id="rId2"/>
    <p:sldId id="257" r:id="rId3"/>
    <p:sldId id="258" r:id="rId4"/>
    <p:sldId id="260" r:id="rId5"/>
    <p:sldId id="275" r:id="rId6"/>
    <p:sldId id="324" r:id="rId7"/>
    <p:sldId id="278" r:id="rId8"/>
    <p:sldId id="282" r:id="rId9"/>
    <p:sldId id="283" r:id="rId10"/>
    <p:sldId id="325" r:id="rId11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717527-C4A6-48F8-B8DA-252AEB9F9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92785D-B8B7-4195-A610-FBF2147E8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06" y="150864"/>
            <a:ext cx="1134252" cy="11342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63FCB9-99E6-40A0-8F22-3CA501F68A74}"/>
              </a:ext>
            </a:extLst>
          </p:cNvPr>
          <p:cNvSpPr txBox="1"/>
          <p:nvPr/>
        </p:nvSpPr>
        <p:spPr>
          <a:xfrm>
            <a:off x="2354782" y="2571750"/>
            <a:ext cx="6521777" cy="52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TƯ TUẦN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XVII 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717527-C4A6-48F8-B8DA-252AEB9F9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92785D-B8B7-4195-A610-FBF2147E8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06" y="150864"/>
            <a:ext cx="1134252" cy="11342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63FCB9-99E6-40A0-8F22-3CA501F68A74}"/>
              </a:ext>
            </a:extLst>
          </p:cNvPr>
          <p:cNvSpPr txBox="1"/>
          <p:nvPr/>
        </p:nvSpPr>
        <p:spPr>
          <a:xfrm>
            <a:off x="2354782" y="2571750"/>
            <a:ext cx="6521777" cy="52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TƯ TUẦN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XVII 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7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186450" y="1509921"/>
            <a:ext cx="8625439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 Giêsu vào một làng kia, và có một phụ nữ tên là Mác-ta rước Người vào nhà mình.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707460" y="-7196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51519" y="859764"/>
            <a:ext cx="8640961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vi-VN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“Thiên Chúa thương yêu chúng ta trước”.</a:t>
            </a:r>
            <a:endParaRPr lang="en-US" sz="44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186453" y="224706"/>
            <a:ext cx="87710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Helvetica Neue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1 Ga 4, 7-16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186453" y="2217807"/>
            <a:ext cx="88924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Trích thư thứ nhất của Thánh Gio-an Tông đồ.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58" y="3002145"/>
            <a:ext cx="3970687" cy="2141355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20799" y="1715547"/>
            <a:ext cx="8063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Đáp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chúc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tụng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trong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mọi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lúc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1407339" y="225735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Alleluia: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Lc 2, 25c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1213468"/>
            <a:ext cx="8534400" cy="2945838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Alleluia-alleluia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4400" b="0" i="0" dirty="0">
                <a:solidFill>
                  <a:srgbClr val="333333"/>
                </a:solidFill>
                <a:latin typeface="+mn-lt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–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phán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: “Ta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là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ánh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sáng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thế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gian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; ai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theo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Ta,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sẽ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có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ánh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sáng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ban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sự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sống</a:t>
            </a:r>
            <a:r>
              <a:rPr lang="en-US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 – 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717527-C4A6-48F8-B8DA-252AEB9F9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92785D-B8B7-4195-A610-FBF2147E8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06" y="150864"/>
            <a:ext cx="1134252" cy="11342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63FCB9-99E6-40A0-8F22-3CA501F68A74}"/>
              </a:ext>
            </a:extLst>
          </p:cNvPr>
          <p:cNvSpPr txBox="1"/>
          <p:nvPr/>
        </p:nvSpPr>
        <p:spPr>
          <a:xfrm>
            <a:off x="2354782" y="2434186"/>
            <a:ext cx="6521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36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Phúc Âm: Ga 11, 19-27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9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5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9" y="94149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206346" y="1002745"/>
            <a:ext cx="873130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Martha thưa cùng Chúa Giêsu rằng: Thầy là Đấng Kitô, Con Thiên Chúa hằng sống, đã đến trong thế gian.</a:t>
            </a:r>
            <a:endParaRPr lang="vi-VN" sz="4400" b="1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150</Words>
  <Application>Microsoft Office PowerPoint</Application>
  <PresentationFormat>On-screen Show (16:9)</PresentationFormat>
  <Paragraphs>15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Albany</vt:lpstr>
      <vt:lpstr>Arial</vt:lpstr>
      <vt:lpstr>Calibri</vt:lpstr>
      <vt:lpstr>Helvetica Neue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77</cp:revision>
  <dcterms:created xsi:type="dcterms:W3CDTF">2018-11-13T15:52:26Z</dcterms:created>
  <dcterms:modified xsi:type="dcterms:W3CDTF">2026-07-11T22:49:33Z</dcterms:modified>
</cp:coreProperties>
</file>