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16" r:id="rId2"/>
    <p:sldMasterId id="2147483760" r:id="rId3"/>
    <p:sldMasterId id="2147483796" r:id="rId4"/>
    <p:sldMasterId id="2147483856" r:id="rId5"/>
  </p:sldMasterIdLst>
  <p:notesMasterIdLst>
    <p:notesMasterId r:id="rId16"/>
  </p:notesMasterIdLst>
  <p:sldIdLst>
    <p:sldId id="1071" r:id="rId6"/>
    <p:sldId id="316" r:id="rId7"/>
    <p:sldId id="1029" r:id="rId8"/>
    <p:sldId id="1056" r:id="rId9"/>
    <p:sldId id="426" r:id="rId10"/>
    <p:sldId id="1090" r:id="rId11"/>
    <p:sldId id="1046" r:id="rId12"/>
    <p:sldId id="346" r:id="rId13"/>
    <p:sldId id="445" r:id="rId14"/>
    <p:sldId id="1091" r:id="rId1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93" autoAdjust="0"/>
  </p:normalViewPr>
  <p:slideViewPr>
    <p:cSldViewPr>
      <p:cViewPr varScale="1">
        <p:scale>
          <a:sx n="83" d="100"/>
          <a:sy n="83" d="100"/>
        </p:scale>
        <p:origin x="96" y="64"/>
      </p:cViewPr>
      <p:guideLst>
        <p:guide orient="horz" pos="1620"/>
        <p:guide pos="2880"/>
      </p:guideLst>
    </p:cSldViewPr>
  </p:slideViewPr>
  <p:outlineViewPr>
    <p:cViewPr>
      <p:scale>
        <a:sx n="33" d="100"/>
        <a:sy n="33" d="100"/>
      </p:scale>
      <p:origin x="0" y="17155"/>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EFC896-DBEB-4B2F-A345-24C1E6867C7E}" type="datetimeFigureOut">
              <a:rPr lang="en-US" smtClean="0"/>
              <a:t>8/2/2025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55DAA1B-6C37-4EC5-BBC8-F5F527005C0A}" type="slidenum">
              <a:rPr lang="en-US" smtClean="0"/>
              <a:t>‹#›</a:t>
            </a:fld>
            <a:endParaRPr lang="en-US"/>
          </a:p>
        </p:txBody>
      </p:sp>
    </p:spTree>
    <p:extLst>
      <p:ext uri="{BB962C8B-B14F-4D97-AF65-F5344CB8AC3E}">
        <p14:creationId xmlns:p14="http://schemas.microsoft.com/office/powerpoint/2010/main" val="898161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5DAA1B-6C37-4EC5-BBC8-F5F527005C0A}" type="slidenum">
              <a:rPr lang="en-US" smtClean="0"/>
              <a:t>1</a:t>
            </a:fld>
            <a:endParaRPr lang="en-US"/>
          </a:p>
        </p:txBody>
      </p:sp>
    </p:spTree>
    <p:extLst>
      <p:ext uri="{BB962C8B-B14F-4D97-AF65-F5344CB8AC3E}">
        <p14:creationId xmlns:p14="http://schemas.microsoft.com/office/powerpoint/2010/main" val="10864155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5DAA1B-6C37-4EC5-BBC8-F5F527005C0A}" type="slidenum">
              <a:rPr lang="en-US" smtClean="0"/>
              <a:t>6</a:t>
            </a:fld>
            <a:endParaRPr lang="en-US"/>
          </a:p>
        </p:txBody>
      </p:sp>
    </p:spTree>
    <p:extLst>
      <p:ext uri="{BB962C8B-B14F-4D97-AF65-F5344CB8AC3E}">
        <p14:creationId xmlns:p14="http://schemas.microsoft.com/office/powerpoint/2010/main" val="27929142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5DAA1B-6C37-4EC5-BBC8-F5F527005C0A}" type="slidenum">
              <a:rPr lang="en-US" smtClean="0"/>
              <a:t>10</a:t>
            </a:fld>
            <a:endParaRPr lang="en-US"/>
          </a:p>
        </p:txBody>
      </p:sp>
    </p:spTree>
    <p:extLst>
      <p:ext uri="{BB962C8B-B14F-4D97-AF65-F5344CB8AC3E}">
        <p14:creationId xmlns:p14="http://schemas.microsoft.com/office/powerpoint/2010/main" val="3870738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t>8/2/2025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14398486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8/2/2025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83463625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8/2/2025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1557881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8/2/2025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0917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8/2/2025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53137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8/2/2025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08782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8/2/2025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79847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8/2/2025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7823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8/2/2025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16970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8/2/2025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76969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8/2/2025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140688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8/2/2025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9822094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8/2/2025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822915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8/2/2025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75400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8/2/2025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57120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8/2/2025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214114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8/2/2025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0523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8/2/2025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89040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8/2/2025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827014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8/2/2025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81858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8/2/2025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13936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8/2/2025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027818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t>8/2/2025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15627006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8/2/2025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235405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8/2/2025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19560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8/2/2025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53610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8/2/2025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35187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8/2/2025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82537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8/2/2025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011313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8/2/2025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56054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8/2/2025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784586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5AC1313-69AC-49C4-9413-EF1B6D3C38B0}" type="datetimeFigureOut">
              <a:rPr lang="en-US" smtClean="0">
                <a:solidFill>
                  <a:prstClr val="black">
                    <a:tint val="75000"/>
                  </a:prstClr>
                </a:solidFill>
              </a:rPr>
              <a:pPr/>
              <a:t>8/2/2025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834322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5AC1313-69AC-49C4-9413-EF1B6D3C38B0}" type="datetimeFigureOut">
              <a:rPr lang="en-US" smtClean="0">
                <a:solidFill>
                  <a:prstClr val="black">
                    <a:tint val="75000"/>
                  </a:prstClr>
                </a:solidFill>
              </a:rPr>
              <a:pPr/>
              <a:t>8/2/2025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56450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t>8/2/2025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41305633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AC1313-69AC-49C4-9413-EF1B6D3C38B0}" type="datetimeFigureOut">
              <a:rPr lang="en-US" smtClean="0">
                <a:solidFill>
                  <a:prstClr val="black">
                    <a:tint val="75000"/>
                  </a:prstClr>
                </a:solidFill>
              </a:rPr>
              <a:pPr/>
              <a:t>8/2/2025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225298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8/2/2025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638194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8/2/2025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894498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8/2/2025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231314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8/2/2025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318227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8/2/2025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755740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8/2/2025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707194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8/2/2025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947595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8/2/2025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384749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5AC1313-69AC-49C4-9413-EF1B6D3C38B0}" type="datetimeFigureOut">
              <a:rPr lang="en-US" smtClean="0">
                <a:solidFill>
                  <a:prstClr val="black">
                    <a:tint val="75000"/>
                  </a:prstClr>
                </a:solidFill>
              </a:rPr>
              <a:pPr/>
              <a:t>8/2/2025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12737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t>8/2/2025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34851203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5AC1313-69AC-49C4-9413-EF1B6D3C38B0}" type="datetimeFigureOut">
              <a:rPr lang="en-US" smtClean="0">
                <a:solidFill>
                  <a:prstClr val="black">
                    <a:tint val="75000"/>
                  </a:prstClr>
                </a:solidFill>
              </a:rPr>
              <a:pPr/>
              <a:t>8/2/2025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723075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AC1313-69AC-49C4-9413-EF1B6D3C38B0}" type="datetimeFigureOut">
              <a:rPr lang="en-US" smtClean="0">
                <a:solidFill>
                  <a:prstClr val="black">
                    <a:tint val="75000"/>
                  </a:prstClr>
                </a:solidFill>
              </a:rPr>
              <a:pPr/>
              <a:t>8/2/2025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761127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8/2/2025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693084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8/2/2025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47721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8/2/2025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756959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8/2/2025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89741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t>8/2/2025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5758956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t>8/2/2025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359661584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t>8/2/2025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97932097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t>8/2/2025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8459666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t>8/2/2025</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t>‹#›</a:t>
            </a:fld>
            <a:endParaRPr lang="en-US"/>
          </a:p>
        </p:txBody>
      </p:sp>
    </p:spTree>
    <p:extLst>
      <p:ext uri="{BB962C8B-B14F-4D97-AF65-F5344CB8AC3E}">
        <p14:creationId xmlns:p14="http://schemas.microsoft.com/office/powerpoint/2010/main" val="41729420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8/2/2025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1854328"/>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8/2/2025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6170677"/>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5AC1313-69AC-49C4-9413-EF1B6D3C38B0}" type="datetimeFigureOut">
              <a:rPr lang="en-US" smtClean="0">
                <a:solidFill>
                  <a:prstClr val="black">
                    <a:tint val="75000"/>
                  </a:prstClr>
                </a:solidFill>
              </a:rPr>
              <a:pPr/>
              <a:t>8/2/2025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3055857"/>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flip="none" rotWithShape="1">
          <a:gsLst>
            <a:gs pos="35000">
              <a:srgbClr val="003300">
                <a:lumMod val="84000"/>
                <a:lumOff val="16000"/>
              </a:srgbClr>
            </a:gs>
            <a:gs pos="8000">
              <a:srgbClr val="9CB86E"/>
            </a:gs>
            <a:gs pos="62000">
              <a:srgbClr val="156B13"/>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5AC1313-69AC-49C4-9413-EF1B6D3C38B0}" type="datetimeFigureOut">
              <a:rPr lang="en-US" smtClean="0">
                <a:solidFill>
                  <a:prstClr val="black">
                    <a:tint val="75000"/>
                  </a:prstClr>
                </a:solidFill>
              </a:rPr>
              <a:pPr/>
              <a:t>8/2/2025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6561823"/>
      </p:ext>
    </p:extLst>
  </p:cSld>
  <p:clrMap bg1="lt1" tx1="dk1" bg2="lt2" tx2="dk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3" r:id="rId7"/>
    <p:sldLayoutId id="2147483864" r:id="rId8"/>
    <p:sldLayoutId id="2147483865" r:id="rId9"/>
    <p:sldLayoutId id="2147483866" r:id="rId10"/>
    <p:sldLayoutId id="21474838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45.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5.xml"/><Relationship Id="rId4" Type="http://schemas.openxmlformats.org/officeDocument/2006/relationships/image" Target="../media/image3.jpg"/></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52EA4-B009-4116-98E7-6C3B19C7F36E}"/>
              </a:ext>
            </a:extLst>
          </p:cNvPr>
          <p:cNvSpPr>
            <a:spLocks noGrp="1"/>
          </p:cNvSpPr>
          <p:nvPr>
            <p:ph type="title"/>
          </p:nvPr>
        </p:nvSpPr>
        <p:spPr/>
        <p:txBody>
          <a:bodyPr/>
          <a:lstStyle/>
          <a:p>
            <a:endParaRPr lang="en-US" dirty="0"/>
          </a:p>
        </p:txBody>
      </p:sp>
      <p:pic>
        <p:nvPicPr>
          <p:cNvPr id="12" name="Picture 11">
            <a:extLst>
              <a:ext uri="{FF2B5EF4-FFF2-40B4-BE49-F238E27FC236}">
                <a16:creationId xmlns:a16="http://schemas.microsoft.com/office/drawing/2014/main" id="{6373BF4D-0DAF-489E-B3ED-DBF23EB8E5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218072"/>
            <a:ext cx="1066800" cy="1066800"/>
          </a:xfrm>
          <a:prstGeom prst="rect">
            <a:avLst/>
          </a:prstGeom>
        </p:spPr>
      </p:pic>
      <p:pic>
        <p:nvPicPr>
          <p:cNvPr id="6" name="Content Placeholder 5">
            <a:extLst>
              <a:ext uri="{FF2B5EF4-FFF2-40B4-BE49-F238E27FC236}">
                <a16:creationId xmlns:a16="http://schemas.microsoft.com/office/drawing/2014/main" id="{F51D60BA-39E4-4B76-9E7D-CA36A3728AF6}"/>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0" y="0"/>
            <a:ext cx="9144000" cy="5143500"/>
          </a:xfrm>
        </p:spPr>
      </p:pic>
      <p:sp>
        <p:nvSpPr>
          <p:cNvPr id="14" name="TextBox 13">
            <a:extLst>
              <a:ext uri="{FF2B5EF4-FFF2-40B4-BE49-F238E27FC236}">
                <a16:creationId xmlns:a16="http://schemas.microsoft.com/office/drawing/2014/main" id="{A385ABEB-1597-483A-944F-69981C590CD6}"/>
              </a:ext>
            </a:extLst>
          </p:cNvPr>
          <p:cNvSpPr txBox="1"/>
          <p:nvPr/>
        </p:nvSpPr>
        <p:spPr>
          <a:xfrm>
            <a:off x="1447800" y="3181350"/>
            <a:ext cx="6934200" cy="523220"/>
          </a:xfrm>
          <a:prstGeom prst="rect">
            <a:avLst/>
          </a:prstGeom>
          <a:noFill/>
        </p:spPr>
        <p:txBody>
          <a:bodyPr wrap="square">
            <a:spAutoFit/>
          </a:bodyPr>
          <a:lstStyle/>
          <a:p>
            <a:r>
              <a:rPr lang="en-US" sz="2800" b="1" i="0" dirty="0">
                <a:solidFill>
                  <a:srgbClr val="FFFF00"/>
                </a:solidFill>
                <a:effectLst/>
                <a:latin typeface="Arial" panose="020B0604020202020204" pitchFamily="34" charset="0"/>
              </a:rPr>
              <a:t>THỨ TƯ TUẦN XIX THƯỜNG NIÊN C</a:t>
            </a:r>
            <a:endParaRPr lang="en-US" sz="2800" b="1" dirty="0">
              <a:solidFill>
                <a:srgbClr val="FFFF00"/>
              </a:solidFill>
            </a:endParaRPr>
          </a:p>
        </p:txBody>
      </p:sp>
    </p:spTree>
    <p:extLst>
      <p:ext uri="{BB962C8B-B14F-4D97-AF65-F5344CB8AC3E}">
        <p14:creationId xmlns:p14="http://schemas.microsoft.com/office/powerpoint/2010/main" val="306005439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52EA4-B009-4116-98E7-6C3B19C7F36E}"/>
              </a:ext>
            </a:extLst>
          </p:cNvPr>
          <p:cNvSpPr>
            <a:spLocks noGrp="1"/>
          </p:cNvSpPr>
          <p:nvPr>
            <p:ph type="title"/>
          </p:nvPr>
        </p:nvSpPr>
        <p:spPr/>
        <p:txBody>
          <a:bodyPr/>
          <a:lstStyle/>
          <a:p>
            <a:endParaRPr lang="en-US" dirty="0"/>
          </a:p>
        </p:txBody>
      </p:sp>
      <p:pic>
        <p:nvPicPr>
          <p:cNvPr id="12" name="Picture 11">
            <a:extLst>
              <a:ext uri="{FF2B5EF4-FFF2-40B4-BE49-F238E27FC236}">
                <a16:creationId xmlns:a16="http://schemas.microsoft.com/office/drawing/2014/main" id="{6373BF4D-0DAF-489E-B3ED-DBF23EB8E5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218072"/>
            <a:ext cx="1066800" cy="1066800"/>
          </a:xfrm>
          <a:prstGeom prst="rect">
            <a:avLst/>
          </a:prstGeom>
        </p:spPr>
      </p:pic>
      <p:pic>
        <p:nvPicPr>
          <p:cNvPr id="6" name="Content Placeholder 5">
            <a:extLst>
              <a:ext uri="{FF2B5EF4-FFF2-40B4-BE49-F238E27FC236}">
                <a16:creationId xmlns:a16="http://schemas.microsoft.com/office/drawing/2014/main" id="{F51D60BA-39E4-4B76-9E7D-CA36A3728AF6}"/>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0" y="0"/>
            <a:ext cx="9144000" cy="5143500"/>
          </a:xfrm>
        </p:spPr>
      </p:pic>
      <p:sp>
        <p:nvSpPr>
          <p:cNvPr id="14" name="TextBox 13">
            <a:extLst>
              <a:ext uri="{FF2B5EF4-FFF2-40B4-BE49-F238E27FC236}">
                <a16:creationId xmlns:a16="http://schemas.microsoft.com/office/drawing/2014/main" id="{A385ABEB-1597-483A-944F-69981C590CD6}"/>
              </a:ext>
            </a:extLst>
          </p:cNvPr>
          <p:cNvSpPr txBox="1"/>
          <p:nvPr/>
        </p:nvSpPr>
        <p:spPr>
          <a:xfrm>
            <a:off x="1447800" y="3181350"/>
            <a:ext cx="6934200" cy="523220"/>
          </a:xfrm>
          <a:prstGeom prst="rect">
            <a:avLst/>
          </a:prstGeom>
          <a:noFill/>
        </p:spPr>
        <p:txBody>
          <a:bodyPr wrap="square">
            <a:spAutoFit/>
          </a:bodyPr>
          <a:lstStyle/>
          <a:p>
            <a:r>
              <a:rPr lang="en-US" sz="2800" b="1" i="0" dirty="0">
                <a:solidFill>
                  <a:srgbClr val="FFFF00"/>
                </a:solidFill>
                <a:effectLst/>
                <a:latin typeface="Arial" panose="020B0604020202020204" pitchFamily="34" charset="0"/>
              </a:rPr>
              <a:t>THỨ TƯ TUẦN XIX THƯỜNG NIÊN C</a:t>
            </a:r>
            <a:endParaRPr lang="en-US" sz="2800" b="1" dirty="0">
              <a:solidFill>
                <a:srgbClr val="FFFF00"/>
              </a:solidFill>
            </a:endParaRPr>
          </a:p>
        </p:txBody>
      </p:sp>
    </p:spTree>
    <p:extLst>
      <p:ext uri="{BB962C8B-B14F-4D97-AF65-F5344CB8AC3E}">
        <p14:creationId xmlns:p14="http://schemas.microsoft.com/office/powerpoint/2010/main" val="321946832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66700" y="1276350"/>
            <a:ext cx="8610600" cy="3276599"/>
          </a:xfrm>
        </p:spPr>
        <p:txBody>
          <a:bodyPr>
            <a:normAutofit fontScale="90000"/>
          </a:bodyPr>
          <a:lstStyle/>
          <a:p>
            <a:pPr algn="just"/>
            <a:r>
              <a:rPr lang="vi-VN" b="1" i="0" dirty="0">
                <a:solidFill>
                  <a:schemeClr val="bg1"/>
                </a:solidFill>
                <a:effectLst/>
                <a:latin typeface="Arial" panose="020B0604020202020204" pitchFamily="34" charset="0"/>
              </a:rPr>
              <a:t>Lạy Chúa, xin Chúa nhìn lại lời minh ước, và xin đừng nỡ lãng quên đời sống con người cơ khổ. Lạy Chúa, xin Chúa đứng lên xét xử, và xin đừng quên lãng những ai tìm kiếm Chúa.</a:t>
            </a:r>
            <a:endParaRPr lang="vi-VN" b="1" i="0" dirty="0">
              <a:solidFill>
                <a:schemeClr val="bg1"/>
              </a:solidFill>
              <a:effectLst/>
              <a:latin typeface="Helvetica Neue"/>
            </a:endParaRPr>
          </a:p>
        </p:txBody>
      </p:sp>
      <p:sp>
        <p:nvSpPr>
          <p:cNvPr id="4" name="TextBox 3">
            <a:extLst>
              <a:ext uri="{FF2B5EF4-FFF2-40B4-BE49-F238E27FC236}">
                <a16:creationId xmlns:a16="http://schemas.microsoft.com/office/drawing/2014/main" id="{52B86BB9-B6F7-4999-BCC7-DB0AD72AC438}"/>
              </a:ext>
            </a:extLst>
          </p:cNvPr>
          <p:cNvSpPr txBox="1"/>
          <p:nvPr/>
        </p:nvSpPr>
        <p:spPr>
          <a:xfrm>
            <a:off x="2209800" y="174844"/>
            <a:ext cx="4572000" cy="830997"/>
          </a:xfrm>
          <a:prstGeom prst="rect">
            <a:avLst/>
          </a:prstGeom>
          <a:noFill/>
        </p:spPr>
        <p:txBody>
          <a:bodyPr wrap="square">
            <a:spAutoFit/>
          </a:bodyPr>
          <a:lstStyle/>
          <a:p>
            <a:pPr algn="ctr"/>
            <a:r>
              <a:rPr lang="vi-VN" sz="4800" b="1" i="0" dirty="0">
                <a:solidFill>
                  <a:srgbClr val="FFFF00"/>
                </a:solidFill>
                <a:effectLst/>
                <a:latin typeface="Arial" panose="020B0604020202020204" pitchFamily="34" charset="0"/>
              </a:rPr>
              <a:t>Ca nhập lễ</a:t>
            </a:r>
            <a:endParaRPr lang="en-US" sz="4800" dirty="0"/>
          </a:p>
        </p:txBody>
      </p:sp>
    </p:spTree>
    <p:extLst>
      <p:ext uri="{BB962C8B-B14F-4D97-AF65-F5344CB8AC3E}">
        <p14:creationId xmlns:p14="http://schemas.microsoft.com/office/powerpoint/2010/main" val="14126717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246878C9-76C9-FA44-2D27-3E14DE32C1B7}"/>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44CF4DF7-EE09-482B-8183-69B101CCE8B0}"/>
              </a:ext>
            </a:extLst>
          </p:cNvPr>
          <p:cNvSpPr txBox="1"/>
          <p:nvPr/>
        </p:nvSpPr>
        <p:spPr>
          <a:xfrm>
            <a:off x="-228600" y="146760"/>
            <a:ext cx="8458200" cy="707886"/>
          </a:xfrm>
          <a:prstGeom prst="rect">
            <a:avLst/>
          </a:prstGeom>
          <a:noFill/>
        </p:spPr>
        <p:txBody>
          <a:bodyPr wrap="square">
            <a:spAutoFit/>
          </a:bodyPr>
          <a:lstStyle/>
          <a:p>
            <a:pPr algn="ctr"/>
            <a:r>
              <a:rPr lang="en-US" sz="4000" b="1" dirty="0" err="1">
                <a:solidFill>
                  <a:srgbClr val="FFFF00"/>
                </a:solidFill>
                <a:latin typeface="Arial" panose="020B0604020202020204" pitchFamily="34" charset="0"/>
              </a:rPr>
              <a:t>Bài</a:t>
            </a:r>
            <a:r>
              <a:rPr lang="en-US" sz="4000" b="1" dirty="0">
                <a:solidFill>
                  <a:srgbClr val="FFFF00"/>
                </a:solidFill>
                <a:latin typeface="Arial" panose="020B0604020202020204" pitchFamily="34" charset="0"/>
              </a:rPr>
              <a:t> </a:t>
            </a:r>
            <a:r>
              <a:rPr lang="en-US" sz="4000" b="1" dirty="0" err="1">
                <a:solidFill>
                  <a:srgbClr val="FFFF00"/>
                </a:solidFill>
                <a:latin typeface="Arial" panose="020B0604020202020204" pitchFamily="34" charset="0"/>
              </a:rPr>
              <a:t>Đọc</a:t>
            </a:r>
            <a:r>
              <a:rPr lang="en-US" sz="4000" b="1" dirty="0">
                <a:solidFill>
                  <a:srgbClr val="FFFF00"/>
                </a:solidFill>
                <a:latin typeface="Arial" panose="020B0604020202020204" pitchFamily="34" charset="0"/>
              </a:rPr>
              <a:t> 1: </a:t>
            </a:r>
            <a:r>
              <a:rPr lang="en-US" sz="4000" b="0" i="0" dirty="0" err="1">
                <a:solidFill>
                  <a:schemeClr val="bg1"/>
                </a:solidFill>
                <a:effectLst/>
                <a:latin typeface="Arial" panose="020B0604020202020204" pitchFamily="34" charset="0"/>
              </a:rPr>
              <a:t>Ðnl</a:t>
            </a:r>
            <a:r>
              <a:rPr lang="en-US" sz="4000" b="0" i="0" dirty="0">
                <a:solidFill>
                  <a:schemeClr val="bg1"/>
                </a:solidFill>
                <a:effectLst/>
                <a:latin typeface="Arial" panose="020B0604020202020204" pitchFamily="34" charset="0"/>
              </a:rPr>
              <a:t> 34, 1-12</a:t>
            </a:r>
            <a:endParaRPr lang="en-US" sz="4000" dirty="0">
              <a:solidFill>
                <a:schemeClr val="bg1"/>
              </a:solidFill>
            </a:endParaRPr>
          </a:p>
        </p:txBody>
      </p:sp>
      <p:pic>
        <p:nvPicPr>
          <p:cNvPr id="8" name="Picture 7">
            <a:extLst>
              <a:ext uri="{FF2B5EF4-FFF2-40B4-BE49-F238E27FC236}">
                <a16:creationId xmlns:a16="http://schemas.microsoft.com/office/drawing/2014/main" id="{F2410B25-C385-43E7-958B-03F48D6A64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1600" y="3282567"/>
            <a:ext cx="3810000" cy="2147756"/>
          </a:xfrm>
          <a:prstGeom prst="rect">
            <a:avLst/>
          </a:prstGeom>
        </p:spPr>
      </p:pic>
      <p:sp>
        <p:nvSpPr>
          <p:cNvPr id="10" name="TextBox 9">
            <a:extLst>
              <a:ext uri="{FF2B5EF4-FFF2-40B4-BE49-F238E27FC236}">
                <a16:creationId xmlns:a16="http://schemas.microsoft.com/office/drawing/2014/main" id="{4E615AF0-4117-408C-B7B7-2083B2CCA744}"/>
              </a:ext>
            </a:extLst>
          </p:cNvPr>
          <p:cNvSpPr txBox="1"/>
          <p:nvPr/>
        </p:nvSpPr>
        <p:spPr>
          <a:xfrm>
            <a:off x="220980" y="730985"/>
            <a:ext cx="8770620" cy="1938992"/>
          </a:xfrm>
          <a:prstGeom prst="rect">
            <a:avLst/>
          </a:prstGeom>
          <a:noFill/>
        </p:spPr>
        <p:txBody>
          <a:bodyPr wrap="square">
            <a:spAutoFit/>
          </a:bodyPr>
          <a:lstStyle/>
          <a:p>
            <a:pPr algn="just"/>
            <a:r>
              <a:rPr lang="vi-VN" sz="4000" b="1" i="1" dirty="0">
                <a:solidFill>
                  <a:schemeClr val="bg1"/>
                </a:solidFill>
                <a:effectLst/>
                <a:latin typeface="Arial" panose="020B0604020202020204" pitchFamily="34" charset="0"/>
              </a:rPr>
              <a:t>“Môsê qua đời tại đó như Chúa đã truyền dạy, và không còn tiên tri nào như ông đứng lên nữa”.</a:t>
            </a:r>
            <a:endParaRPr lang="vi-VN" sz="4000" b="1" i="0" dirty="0">
              <a:solidFill>
                <a:schemeClr val="bg1"/>
              </a:solidFill>
              <a:effectLst/>
              <a:latin typeface="Helvetica Neue"/>
            </a:endParaRPr>
          </a:p>
        </p:txBody>
      </p:sp>
      <p:sp>
        <p:nvSpPr>
          <p:cNvPr id="12" name="TextBox 11">
            <a:extLst>
              <a:ext uri="{FF2B5EF4-FFF2-40B4-BE49-F238E27FC236}">
                <a16:creationId xmlns:a16="http://schemas.microsoft.com/office/drawing/2014/main" id="{5C9E6B1C-B8EA-4103-A465-CCD23111C888}"/>
              </a:ext>
            </a:extLst>
          </p:cNvPr>
          <p:cNvSpPr txBox="1"/>
          <p:nvPr/>
        </p:nvSpPr>
        <p:spPr>
          <a:xfrm>
            <a:off x="304800" y="2644522"/>
            <a:ext cx="6172200" cy="707886"/>
          </a:xfrm>
          <a:prstGeom prst="rect">
            <a:avLst/>
          </a:prstGeom>
          <a:noFill/>
        </p:spPr>
        <p:txBody>
          <a:bodyPr wrap="square">
            <a:spAutoFit/>
          </a:bodyPr>
          <a:lstStyle/>
          <a:p>
            <a:r>
              <a:rPr lang="en-US" sz="4000" b="0" i="0" dirty="0" err="1">
                <a:solidFill>
                  <a:schemeClr val="bg1"/>
                </a:solidFill>
                <a:effectLst/>
                <a:latin typeface="Arial" panose="020B0604020202020204" pitchFamily="34" charset="0"/>
              </a:rPr>
              <a:t>Trích</a:t>
            </a:r>
            <a:r>
              <a:rPr lang="en-US" sz="4000" b="0" i="0" dirty="0">
                <a:solidFill>
                  <a:schemeClr val="bg1"/>
                </a:solidFill>
                <a:effectLst/>
                <a:latin typeface="Arial" panose="020B0604020202020204" pitchFamily="34" charset="0"/>
              </a:rPr>
              <a:t> </a:t>
            </a:r>
            <a:r>
              <a:rPr lang="en-US" sz="4000" b="0" i="0" dirty="0" err="1">
                <a:solidFill>
                  <a:schemeClr val="bg1"/>
                </a:solidFill>
                <a:effectLst/>
                <a:latin typeface="Arial" panose="020B0604020202020204" pitchFamily="34" charset="0"/>
              </a:rPr>
              <a:t>sách</a:t>
            </a:r>
            <a:r>
              <a:rPr lang="en-US" sz="4000" b="0" i="0" dirty="0">
                <a:solidFill>
                  <a:schemeClr val="bg1"/>
                </a:solidFill>
                <a:effectLst/>
                <a:latin typeface="Arial" panose="020B0604020202020204" pitchFamily="34" charset="0"/>
              </a:rPr>
              <a:t> </a:t>
            </a:r>
            <a:r>
              <a:rPr lang="en-US" sz="4000" dirty="0" err="1">
                <a:solidFill>
                  <a:schemeClr val="bg1"/>
                </a:solidFill>
                <a:latin typeface="Arial" panose="020B0604020202020204" pitchFamily="34" charset="0"/>
              </a:rPr>
              <a:t>Đệ</a:t>
            </a:r>
            <a:r>
              <a:rPr lang="en-US" sz="4000" dirty="0">
                <a:solidFill>
                  <a:schemeClr val="bg1"/>
                </a:solidFill>
                <a:latin typeface="Arial" panose="020B0604020202020204" pitchFamily="34" charset="0"/>
              </a:rPr>
              <a:t> </a:t>
            </a:r>
            <a:r>
              <a:rPr lang="en-US" sz="4000" dirty="0" err="1">
                <a:solidFill>
                  <a:schemeClr val="bg1"/>
                </a:solidFill>
                <a:latin typeface="Arial" panose="020B0604020202020204" pitchFamily="34" charset="0"/>
              </a:rPr>
              <a:t>Nhị</a:t>
            </a:r>
            <a:r>
              <a:rPr lang="en-US" sz="4000" dirty="0">
                <a:solidFill>
                  <a:schemeClr val="bg1"/>
                </a:solidFill>
                <a:latin typeface="Arial" panose="020B0604020202020204" pitchFamily="34" charset="0"/>
              </a:rPr>
              <a:t> </a:t>
            </a:r>
            <a:r>
              <a:rPr lang="en-US" sz="4000" dirty="0" err="1">
                <a:solidFill>
                  <a:schemeClr val="bg1"/>
                </a:solidFill>
                <a:latin typeface="Arial" panose="020B0604020202020204" pitchFamily="34" charset="0"/>
              </a:rPr>
              <a:t>Luật</a:t>
            </a:r>
            <a:endParaRPr lang="en-US" sz="4000" dirty="0">
              <a:solidFill>
                <a:schemeClr val="bg1"/>
              </a:solidFill>
            </a:endParaRPr>
          </a:p>
        </p:txBody>
      </p:sp>
    </p:spTree>
    <p:extLst>
      <p:ext uri="{BB962C8B-B14F-4D97-AF65-F5344CB8AC3E}">
        <p14:creationId xmlns:p14="http://schemas.microsoft.com/office/powerpoint/2010/main" val="17205278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954708"/>
            <a:ext cx="8534400" cy="2438400"/>
          </a:xfrm>
        </p:spPr>
        <p:txBody>
          <a:bodyPr>
            <a:normAutofit/>
          </a:bodyPr>
          <a:lstStyle/>
          <a:p>
            <a:pPr algn="l"/>
            <a:r>
              <a:rPr lang="en-US" sz="4900" b="1" i="0" dirty="0" err="1">
                <a:solidFill>
                  <a:schemeClr val="bg1"/>
                </a:solidFill>
                <a:effectLst/>
                <a:latin typeface="Arial" panose="020B0604020202020204" pitchFamily="34" charset="0"/>
              </a:rPr>
              <a:t>Ðáp</a:t>
            </a:r>
            <a:r>
              <a:rPr lang="en-US" sz="4900" b="1" i="0" dirty="0">
                <a:solidFill>
                  <a:schemeClr val="bg1"/>
                </a:solidFill>
                <a:effectLst/>
                <a:latin typeface="Arial" panose="020B0604020202020204" pitchFamily="34" charset="0"/>
              </a:rPr>
              <a:t>: </a:t>
            </a:r>
            <a:r>
              <a:rPr lang="vi-VN" sz="4900" b="0" i="0" dirty="0">
                <a:solidFill>
                  <a:srgbClr val="333333"/>
                </a:solidFill>
                <a:effectLst/>
                <a:latin typeface="Arial" panose="020B0604020202020204" pitchFamily="34" charset="0"/>
              </a:rPr>
              <a:t> </a:t>
            </a:r>
            <a:r>
              <a:rPr lang="vi-VN" b="1" i="0" dirty="0">
                <a:solidFill>
                  <a:schemeClr val="bg1"/>
                </a:solidFill>
                <a:effectLst/>
                <a:latin typeface="Arial" panose="020B0604020202020204" pitchFamily="34" charset="0"/>
              </a:rPr>
              <a:t>Chúc tụng Chúa là Ðấng đã ban cho linh hồn chúng tôi được sống</a:t>
            </a:r>
            <a:endParaRPr lang="en-US" b="1" dirty="0">
              <a:solidFill>
                <a:schemeClr val="bg1"/>
              </a:solidFill>
              <a:effectLst/>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C7B1B11A-6F83-4AF2-A82F-8A90599E79EB}"/>
              </a:ext>
            </a:extLst>
          </p:cNvPr>
          <p:cNvSpPr txBox="1"/>
          <p:nvPr/>
        </p:nvSpPr>
        <p:spPr>
          <a:xfrm>
            <a:off x="3124200" y="285750"/>
            <a:ext cx="2743200" cy="769441"/>
          </a:xfrm>
          <a:prstGeom prst="rect">
            <a:avLst/>
          </a:prstGeom>
          <a:noFill/>
        </p:spPr>
        <p:txBody>
          <a:bodyPr wrap="square" rtlCol="0">
            <a:spAutoFit/>
          </a:bodyPr>
          <a:lstStyle/>
          <a:p>
            <a:r>
              <a:rPr lang="en-US" sz="4400" b="1" dirty="0" err="1">
                <a:solidFill>
                  <a:srgbClr val="FFFF00"/>
                </a:solidFill>
                <a:latin typeface="Arial" panose="020B0604020202020204" pitchFamily="34" charset="0"/>
                <a:cs typeface="Arial" panose="020B0604020202020204" pitchFamily="34" charset="0"/>
              </a:rPr>
              <a:t>Đáp</a:t>
            </a:r>
            <a:r>
              <a:rPr lang="en-US" sz="4400" b="1" dirty="0">
                <a:solidFill>
                  <a:srgbClr val="FFFF00"/>
                </a:solidFill>
                <a:latin typeface="Arial" panose="020B0604020202020204" pitchFamily="34" charset="0"/>
                <a:cs typeface="Arial" panose="020B0604020202020204" pitchFamily="34" charset="0"/>
              </a:rPr>
              <a:t> Ca:</a:t>
            </a:r>
          </a:p>
        </p:txBody>
      </p:sp>
      <p:sp>
        <p:nvSpPr>
          <p:cNvPr id="4" name="TextBox 3">
            <a:extLst>
              <a:ext uri="{FF2B5EF4-FFF2-40B4-BE49-F238E27FC236}">
                <a16:creationId xmlns:a16="http://schemas.microsoft.com/office/drawing/2014/main" id="{F22101A7-7A50-4267-B637-FFC602B63662}"/>
              </a:ext>
            </a:extLst>
          </p:cNvPr>
          <p:cNvSpPr txBox="1"/>
          <p:nvPr/>
        </p:nvSpPr>
        <p:spPr>
          <a:xfrm>
            <a:off x="1219200" y="1120229"/>
            <a:ext cx="7162800" cy="769441"/>
          </a:xfrm>
          <a:prstGeom prst="rect">
            <a:avLst/>
          </a:prstGeom>
          <a:noFill/>
        </p:spPr>
        <p:txBody>
          <a:bodyPr wrap="square" rtlCol="0">
            <a:spAutoFit/>
          </a:bodyPr>
          <a:lstStyle/>
          <a:p>
            <a:r>
              <a:rPr lang="da-DK" sz="4400" b="0" i="0" dirty="0">
                <a:solidFill>
                  <a:schemeClr val="bg1"/>
                </a:solidFill>
                <a:effectLst/>
                <a:latin typeface="Arial" panose="020B0604020202020204" pitchFamily="34" charset="0"/>
              </a:rPr>
              <a:t>Tv 65, 1-3a. 5 và 8. 16-17</a:t>
            </a:r>
            <a:endParaRPr lang="en-US" sz="4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04785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71450"/>
            <a:ext cx="8305800" cy="4800600"/>
          </a:xfrm>
        </p:spPr>
        <p:txBody>
          <a:bodyPr>
            <a:noAutofit/>
          </a:bodyPr>
          <a:lstStyle/>
          <a:p>
            <a:pPr algn="just"/>
            <a:r>
              <a:rPr lang="en-US" b="1" i="0" dirty="0">
                <a:solidFill>
                  <a:srgbClr val="FFFF00"/>
                </a:solidFill>
                <a:effectLst/>
                <a:latin typeface="Arial" panose="020B0604020202020204" pitchFamily="34" charset="0"/>
              </a:rPr>
              <a:t>Alleluia, alleluia! </a:t>
            </a:r>
            <a:r>
              <a:rPr lang="vi-VN" b="1" i="0" dirty="0">
                <a:solidFill>
                  <a:schemeClr val="bg1"/>
                </a:solidFill>
                <a:effectLst/>
                <a:latin typeface="Arial" panose="020B0604020202020204" pitchFamily="34" charset="0"/>
              </a:rPr>
              <a:t>– Anh em hãy khiêm nhu nhận lãnh lời giao ước trong lòng, lời đó có thể cứu thoát linh hồn anh em. –</a:t>
            </a:r>
            <a:r>
              <a:rPr lang="en-US" b="1" i="0" dirty="0">
                <a:solidFill>
                  <a:schemeClr val="bg1"/>
                </a:solidFill>
                <a:effectLst/>
                <a:latin typeface="Arial" panose="020B0604020202020204" pitchFamily="34" charset="0"/>
              </a:rPr>
              <a:t> </a:t>
            </a:r>
            <a:r>
              <a:rPr lang="en-US" b="1" i="0" dirty="0">
                <a:solidFill>
                  <a:srgbClr val="FFFF00"/>
                </a:solidFill>
                <a:effectLst/>
                <a:latin typeface="Arial" panose="020B0604020202020204" pitchFamily="34" charset="0"/>
              </a:rPr>
              <a:t>Alleluia.</a:t>
            </a:r>
            <a:endParaRPr lang="en-US" b="1" u="sng"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27154289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52EA4-B009-4116-98E7-6C3B19C7F36E}"/>
              </a:ext>
            </a:extLst>
          </p:cNvPr>
          <p:cNvSpPr>
            <a:spLocks noGrp="1"/>
          </p:cNvSpPr>
          <p:nvPr>
            <p:ph type="title"/>
          </p:nvPr>
        </p:nvSpPr>
        <p:spPr/>
        <p:txBody>
          <a:bodyPr/>
          <a:lstStyle/>
          <a:p>
            <a:endParaRPr lang="en-US" dirty="0"/>
          </a:p>
        </p:txBody>
      </p:sp>
      <p:pic>
        <p:nvPicPr>
          <p:cNvPr id="12" name="Picture 11">
            <a:extLst>
              <a:ext uri="{FF2B5EF4-FFF2-40B4-BE49-F238E27FC236}">
                <a16:creationId xmlns:a16="http://schemas.microsoft.com/office/drawing/2014/main" id="{6373BF4D-0DAF-489E-B3ED-DBF23EB8E5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218072"/>
            <a:ext cx="1066800" cy="1066800"/>
          </a:xfrm>
          <a:prstGeom prst="rect">
            <a:avLst/>
          </a:prstGeom>
        </p:spPr>
      </p:pic>
      <p:pic>
        <p:nvPicPr>
          <p:cNvPr id="6" name="Content Placeholder 5">
            <a:extLst>
              <a:ext uri="{FF2B5EF4-FFF2-40B4-BE49-F238E27FC236}">
                <a16:creationId xmlns:a16="http://schemas.microsoft.com/office/drawing/2014/main" id="{F51D60BA-39E4-4B76-9E7D-CA36A3728AF6}"/>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0" y="0"/>
            <a:ext cx="9144000" cy="5143500"/>
          </a:xfrm>
        </p:spPr>
      </p:pic>
      <p:sp>
        <p:nvSpPr>
          <p:cNvPr id="14" name="TextBox 13">
            <a:extLst>
              <a:ext uri="{FF2B5EF4-FFF2-40B4-BE49-F238E27FC236}">
                <a16:creationId xmlns:a16="http://schemas.microsoft.com/office/drawing/2014/main" id="{A385ABEB-1597-483A-944F-69981C590CD6}"/>
              </a:ext>
            </a:extLst>
          </p:cNvPr>
          <p:cNvSpPr txBox="1"/>
          <p:nvPr/>
        </p:nvSpPr>
        <p:spPr>
          <a:xfrm>
            <a:off x="2667000" y="3105150"/>
            <a:ext cx="4267200" cy="523220"/>
          </a:xfrm>
          <a:prstGeom prst="rect">
            <a:avLst/>
          </a:prstGeom>
          <a:noFill/>
        </p:spPr>
        <p:txBody>
          <a:bodyPr wrap="square">
            <a:spAutoFit/>
          </a:bodyPr>
          <a:lstStyle/>
          <a:p>
            <a:r>
              <a:rPr lang="en-US" sz="2800" b="1" i="0" dirty="0" err="1">
                <a:solidFill>
                  <a:srgbClr val="FFFF00"/>
                </a:solidFill>
                <a:effectLst/>
                <a:latin typeface="Arial" panose="020B0604020202020204" pitchFamily="34" charset="0"/>
              </a:rPr>
              <a:t>Phúc</a:t>
            </a:r>
            <a:r>
              <a:rPr lang="en-US" sz="2800" b="1" i="0" dirty="0">
                <a:solidFill>
                  <a:srgbClr val="FFFF00"/>
                </a:solidFill>
                <a:effectLst/>
                <a:latin typeface="Arial" panose="020B0604020202020204" pitchFamily="34" charset="0"/>
              </a:rPr>
              <a:t> </a:t>
            </a:r>
            <a:r>
              <a:rPr lang="en-US" sz="2800" b="1" i="0" dirty="0" err="1">
                <a:solidFill>
                  <a:srgbClr val="FFFF00"/>
                </a:solidFill>
                <a:effectLst/>
                <a:latin typeface="Arial" panose="020B0604020202020204" pitchFamily="34" charset="0"/>
              </a:rPr>
              <a:t>Âm</a:t>
            </a:r>
            <a:r>
              <a:rPr lang="en-US" sz="2800" b="1" i="0" dirty="0">
                <a:solidFill>
                  <a:srgbClr val="FFFF00"/>
                </a:solidFill>
                <a:effectLst/>
                <a:latin typeface="Arial" panose="020B0604020202020204" pitchFamily="34" charset="0"/>
              </a:rPr>
              <a:t>: Mt 18, 15-20</a:t>
            </a:r>
            <a:endParaRPr lang="en-US" sz="2800" b="1" dirty="0">
              <a:solidFill>
                <a:srgbClr val="FFFF00"/>
              </a:solidFill>
            </a:endParaRPr>
          </a:p>
        </p:txBody>
      </p:sp>
    </p:spTree>
    <p:extLst>
      <p:ext uri="{BB962C8B-B14F-4D97-AF65-F5344CB8AC3E}">
        <p14:creationId xmlns:p14="http://schemas.microsoft.com/office/powerpoint/2010/main" val="291134667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9619514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4800" y="830997"/>
            <a:ext cx="8382000" cy="3619499"/>
          </a:xfrm>
        </p:spPr>
        <p:txBody>
          <a:bodyPr>
            <a:normAutofit/>
          </a:bodyPr>
          <a:lstStyle/>
          <a:p>
            <a:pPr algn="just"/>
            <a:r>
              <a:rPr lang="vi-VN" b="1" i="0" dirty="0">
                <a:solidFill>
                  <a:schemeClr val="bg1"/>
                </a:solidFill>
                <a:effectLst/>
                <a:latin typeface="Arial" panose="020B0604020202020204" pitchFamily="34" charset="0"/>
              </a:rPr>
              <a:t>Hỡi Giê-ru-sa-lem, hãy ca tụng Chúa, Đấng đã cho ngươi ăn no tinh hoa lúa mì.</a:t>
            </a:r>
            <a:endParaRPr lang="vi-VN" b="1" dirty="0">
              <a:solidFill>
                <a:schemeClr val="bg1"/>
              </a:solidFill>
              <a:effectLst/>
              <a:latin typeface="+mj-lt"/>
              <a:cs typeface="Times New Roman" pitchFamily="18" charset="0"/>
            </a:endParaRPr>
          </a:p>
        </p:txBody>
      </p:sp>
      <p:sp>
        <p:nvSpPr>
          <p:cNvPr id="3" name="TextBox 2">
            <a:extLst>
              <a:ext uri="{FF2B5EF4-FFF2-40B4-BE49-F238E27FC236}">
                <a16:creationId xmlns:a16="http://schemas.microsoft.com/office/drawing/2014/main" id="{8C745E0C-A35F-4DDD-A95C-64550B5F1418}"/>
              </a:ext>
            </a:extLst>
          </p:cNvPr>
          <p:cNvSpPr txBox="1"/>
          <p:nvPr/>
        </p:nvSpPr>
        <p:spPr>
          <a:xfrm>
            <a:off x="2438400" y="-11430"/>
            <a:ext cx="4495800" cy="830997"/>
          </a:xfrm>
          <a:prstGeom prst="rect">
            <a:avLst/>
          </a:prstGeom>
          <a:noFill/>
        </p:spPr>
        <p:txBody>
          <a:bodyPr wrap="square" rtlCol="0">
            <a:spAutoFit/>
          </a:bodyPr>
          <a:lstStyle/>
          <a:p>
            <a:r>
              <a:rPr lang="en-US" sz="4800" b="1" dirty="0">
                <a:solidFill>
                  <a:srgbClr val="FFFF00"/>
                </a:solidFill>
                <a:effectLst/>
                <a:latin typeface="Arial" panose="020B0604020202020204" pitchFamily="34" charset="0"/>
                <a:cs typeface="Arial" panose="020B0604020202020204" pitchFamily="34" charset="0"/>
              </a:rPr>
              <a:t>Ca </a:t>
            </a:r>
            <a:r>
              <a:rPr lang="en-US" sz="4800" b="1" dirty="0" err="1">
                <a:solidFill>
                  <a:srgbClr val="FFFF00"/>
                </a:solidFill>
                <a:effectLst/>
                <a:latin typeface="Arial" panose="020B0604020202020204" pitchFamily="34" charset="0"/>
                <a:cs typeface="Arial" panose="020B0604020202020204" pitchFamily="34" charset="0"/>
              </a:rPr>
              <a:t>hiệp</a:t>
            </a:r>
            <a:r>
              <a:rPr lang="en-US" sz="4800" b="1" dirty="0">
                <a:solidFill>
                  <a:srgbClr val="FFFF00"/>
                </a:solidFill>
                <a:effectLst/>
                <a:latin typeface="Arial" panose="020B0604020202020204" pitchFamily="34" charset="0"/>
                <a:cs typeface="Arial" panose="020B0604020202020204" pitchFamily="34" charset="0"/>
              </a:rPr>
              <a:t> </a:t>
            </a:r>
            <a:r>
              <a:rPr lang="en-US" sz="4800" b="1" dirty="0" err="1">
                <a:solidFill>
                  <a:srgbClr val="FFFF00"/>
                </a:solidFill>
                <a:effectLst/>
                <a:latin typeface="Arial" panose="020B0604020202020204" pitchFamily="34" charset="0"/>
                <a:cs typeface="Arial" panose="020B0604020202020204" pitchFamily="34" charset="0"/>
              </a:rPr>
              <a:t>lễ</a:t>
            </a:r>
            <a:endParaRPr lang="en-US" sz="4800" dirty="0"/>
          </a:p>
        </p:txBody>
      </p:sp>
    </p:spTree>
    <p:extLst>
      <p:ext uri="{BB962C8B-B14F-4D97-AF65-F5344CB8AC3E}">
        <p14:creationId xmlns:p14="http://schemas.microsoft.com/office/powerpoint/2010/main" val="38798613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r>
              <a:rPr lang="en-US" sz="8000" b="1" dirty="0">
                <a:solidFill>
                  <a:srgbClr val="FFFF00"/>
                </a:solidFill>
                <a:effectLst/>
                <a:latin typeface="+mj-lt"/>
                <a:cs typeface="Times New Roman" pitchFamily="18" charset="0"/>
              </a:rPr>
              <a:t>Ca </a:t>
            </a:r>
            <a:r>
              <a:rPr lang="en-US" sz="8000" b="1" dirty="0" err="1">
                <a:solidFill>
                  <a:srgbClr val="FFFF00"/>
                </a:solidFill>
                <a:effectLst/>
                <a:latin typeface="+mj-lt"/>
                <a:cs typeface="Times New Roman" pitchFamily="18" charset="0"/>
              </a:rPr>
              <a:t>Kết</a:t>
            </a:r>
            <a:r>
              <a:rPr lang="en-US" sz="8000" b="1" dirty="0">
                <a:solidFill>
                  <a:srgbClr val="FFFF00"/>
                </a:solidFill>
                <a:effectLst/>
                <a:latin typeface="+mj-lt"/>
                <a:cs typeface="Times New Roman" pitchFamily="18" charset="0"/>
              </a:rPr>
              <a:t> </a:t>
            </a:r>
            <a:r>
              <a:rPr lang="en-US" sz="8000" b="1" dirty="0" err="1">
                <a:solidFill>
                  <a:srgbClr val="FFFF00"/>
                </a:solidFill>
                <a:effectLst/>
                <a:latin typeface="+mj-lt"/>
                <a:cs typeface="Times New Roman" pitchFamily="18" charset="0"/>
              </a:rPr>
              <a:t>Lễ</a:t>
            </a:r>
            <a:br>
              <a:rPr lang="en-US" sz="8000" b="0" dirty="0">
                <a:solidFill>
                  <a:srgbClr val="FFFF00"/>
                </a:solidFill>
                <a:effectLst/>
                <a:latin typeface="+mj-lt"/>
                <a:cs typeface="Times New Roman" pitchFamily="18" charset="0"/>
              </a:rPr>
            </a:br>
            <a:endParaRPr lang="vi-VN" sz="54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3241549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1346</TotalTime>
  <Words>199</Words>
  <Application>Microsoft Office PowerPoint</Application>
  <PresentationFormat>On-screen Show (16:9)</PresentationFormat>
  <Paragraphs>21</Paragraphs>
  <Slides>10</Slides>
  <Notes>6</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10</vt:i4>
      </vt:variant>
    </vt:vector>
  </HeadingPairs>
  <TitlesOfParts>
    <vt:vector size="19" baseType="lpstr">
      <vt:lpstr>Arial</vt:lpstr>
      <vt:lpstr>Calibri</vt:lpstr>
      <vt:lpstr>Helvetica Neue</vt:lpstr>
      <vt:lpstr>UTM American Sans</vt:lpstr>
      <vt:lpstr>Office Theme</vt:lpstr>
      <vt:lpstr>5_Office Theme</vt:lpstr>
      <vt:lpstr>6_Office Theme</vt:lpstr>
      <vt:lpstr>9_Office Theme</vt:lpstr>
      <vt:lpstr>10_Office Theme</vt:lpstr>
      <vt:lpstr>PowerPoint Presentation</vt:lpstr>
      <vt:lpstr>Lạy Chúa, xin Chúa nhìn lại lời minh ước, và xin đừng nỡ lãng quên đời sống con người cơ khổ. Lạy Chúa, xin Chúa đứng lên xét xử, và xin đừng quên lãng những ai tìm kiếm Chúa.</vt:lpstr>
      <vt:lpstr>PowerPoint Presentation</vt:lpstr>
      <vt:lpstr>Ðáp:  Chúc tụng Chúa là Ðấng đã ban cho linh hồn chúng tôi được sống</vt:lpstr>
      <vt:lpstr>Alleluia, alleluia! – Anh em hãy khiêm nhu nhận lãnh lời giao ước trong lòng, lời đó có thể cứu thoát linh hồn anh em. – Alleluia.</vt:lpstr>
      <vt:lpstr>PowerPoint Presentation</vt:lpstr>
      <vt:lpstr>PowerPoint Presentation</vt:lpstr>
      <vt:lpstr>Hỡi Giê-ru-sa-lem, hãy ca tụng Chúa, Đấng đã cho ngươi ăn no tinh hoa lúa mì.</vt:lpstr>
      <vt:lpstr>Ca Kết Lễ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Thánh Vịnh 103 Chúa Giêsu Chịu Phép Rửa Năm C Lm Kim Long</dc:title>
  <dc:creator>Hung Nam</dc:creator>
  <cp:lastModifiedBy>PC</cp:lastModifiedBy>
  <cp:revision>162</cp:revision>
  <dcterms:created xsi:type="dcterms:W3CDTF">2021-12-05T01:20:54Z</dcterms:created>
  <dcterms:modified xsi:type="dcterms:W3CDTF">2025-08-02T03:04:28Z</dcterms:modified>
</cp:coreProperties>
</file>