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0" r:id="rId11"/>
    <p:sldId id="1046" r:id="rId12"/>
    <p:sldId id="346" r:id="rId13"/>
    <p:sldId id="445" r:id="rId14"/>
    <p:sldId id="109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79291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87073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6373BF4D-0DAF-489E-B3ED-DBF23EB8E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18072"/>
            <a:ext cx="1066800" cy="1066800"/>
          </a:xfrm>
          <a:prstGeom prst="rect">
            <a:avLst/>
          </a:prstGeom>
        </p:spPr>
      </p:pic>
      <p:pic>
        <p:nvPicPr>
          <p:cNvPr id="6" name="Content Placeholder 5">
            <a:extLst>
              <a:ext uri="{FF2B5EF4-FFF2-40B4-BE49-F238E27FC236}">
                <a16:creationId xmlns:a16="http://schemas.microsoft.com/office/drawing/2014/main" id="{F51D60BA-39E4-4B76-9E7D-CA36A3728AF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4" name="TextBox 13">
            <a:extLst>
              <a:ext uri="{FF2B5EF4-FFF2-40B4-BE49-F238E27FC236}">
                <a16:creationId xmlns:a16="http://schemas.microsoft.com/office/drawing/2014/main" id="{A385ABEB-1597-483A-944F-69981C590CD6}"/>
              </a:ext>
            </a:extLst>
          </p:cNvPr>
          <p:cNvSpPr txBox="1"/>
          <p:nvPr/>
        </p:nvSpPr>
        <p:spPr>
          <a:xfrm>
            <a:off x="14478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XIX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6373BF4D-0DAF-489E-B3ED-DBF23EB8E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18072"/>
            <a:ext cx="1066800" cy="1066800"/>
          </a:xfrm>
          <a:prstGeom prst="rect">
            <a:avLst/>
          </a:prstGeom>
        </p:spPr>
      </p:pic>
      <p:pic>
        <p:nvPicPr>
          <p:cNvPr id="6" name="Content Placeholder 5">
            <a:extLst>
              <a:ext uri="{FF2B5EF4-FFF2-40B4-BE49-F238E27FC236}">
                <a16:creationId xmlns:a16="http://schemas.microsoft.com/office/drawing/2014/main" id="{F51D60BA-39E4-4B76-9E7D-CA36A3728AF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4" name="TextBox 13">
            <a:extLst>
              <a:ext uri="{FF2B5EF4-FFF2-40B4-BE49-F238E27FC236}">
                <a16:creationId xmlns:a16="http://schemas.microsoft.com/office/drawing/2014/main" id="{A385ABEB-1597-483A-944F-69981C590CD6}"/>
              </a:ext>
            </a:extLst>
          </p:cNvPr>
          <p:cNvSpPr txBox="1"/>
          <p:nvPr/>
        </p:nvSpPr>
        <p:spPr>
          <a:xfrm>
            <a:off x="14478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XIX THƯỜNG NIÊN C</a:t>
            </a:r>
            <a:endParaRPr lang="en-US" sz="2800" b="1" dirty="0">
              <a:solidFill>
                <a:srgbClr val="FFFF00"/>
              </a:solidFill>
            </a:endParaRPr>
          </a:p>
        </p:txBody>
      </p:sp>
    </p:spTree>
    <p:extLst>
      <p:ext uri="{BB962C8B-B14F-4D97-AF65-F5344CB8AC3E}">
        <p14:creationId xmlns:p14="http://schemas.microsoft.com/office/powerpoint/2010/main" val="32194683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763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Ðnl</a:t>
            </a:r>
            <a:r>
              <a:rPr lang="en-US" sz="4000" b="0" i="0" dirty="0">
                <a:solidFill>
                  <a:schemeClr val="bg1"/>
                </a:solidFill>
                <a:effectLst/>
                <a:latin typeface="Arial" panose="020B0604020202020204" pitchFamily="34" charset="0"/>
              </a:rPr>
              <a:t> 34, 1-12</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3282567"/>
            <a:ext cx="3810000" cy="214775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“Môsê qua đời tại đó như Chúa đã truyền dạy, và không còn tiên tri nào như ông đứng lên nữa”.</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644522"/>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Đệ</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Nhị</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Luật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Chúc tụng Chúa là Ðấng đã ban cho linh hồn chúng tôi được sống</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219200" y="1120229"/>
            <a:ext cx="7162800" cy="769441"/>
          </a:xfrm>
          <a:prstGeom prst="rect">
            <a:avLst/>
          </a:prstGeom>
          <a:noFill/>
        </p:spPr>
        <p:txBody>
          <a:bodyPr wrap="square" rtlCol="0">
            <a:spAutoFit/>
          </a:bodyPr>
          <a:lstStyle/>
          <a:p>
            <a:r>
              <a:rPr lang="da-DK" sz="4400" b="0" i="0" dirty="0">
                <a:solidFill>
                  <a:schemeClr val="bg1"/>
                </a:solidFill>
                <a:effectLst/>
                <a:latin typeface="Arial" panose="020B0604020202020204" pitchFamily="34" charset="0"/>
              </a:rPr>
              <a:t>Tv 65, 1-3a. 5 và 8. 16-17</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Anh em hãy khiêm nhu nhận lãnh lời giao ước trong lòng, lời đó có thể cứu thoát linh hồn anh em.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6373BF4D-0DAF-489E-B3ED-DBF23EB8E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18072"/>
            <a:ext cx="1066800" cy="1066800"/>
          </a:xfrm>
          <a:prstGeom prst="rect">
            <a:avLst/>
          </a:prstGeom>
        </p:spPr>
      </p:pic>
      <p:pic>
        <p:nvPicPr>
          <p:cNvPr id="6" name="Content Placeholder 5">
            <a:extLst>
              <a:ext uri="{FF2B5EF4-FFF2-40B4-BE49-F238E27FC236}">
                <a16:creationId xmlns:a16="http://schemas.microsoft.com/office/drawing/2014/main" id="{F51D60BA-39E4-4B76-9E7D-CA36A3728AF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4" name="TextBox 13">
            <a:extLst>
              <a:ext uri="{FF2B5EF4-FFF2-40B4-BE49-F238E27FC236}">
                <a16:creationId xmlns:a16="http://schemas.microsoft.com/office/drawing/2014/main" id="{A385ABEB-1597-483A-944F-69981C590CD6}"/>
              </a:ext>
            </a:extLst>
          </p:cNvPr>
          <p:cNvSpPr txBox="1"/>
          <p:nvPr/>
        </p:nvSpPr>
        <p:spPr>
          <a:xfrm>
            <a:off x="2667000" y="3105150"/>
            <a:ext cx="4267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18, 15-20</a:t>
            </a:r>
            <a:endParaRPr lang="en-US" sz="2800" b="1" dirty="0">
              <a:solidFill>
                <a:srgbClr val="FFFF00"/>
              </a:solidFill>
            </a:endParaRPr>
          </a:p>
        </p:txBody>
      </p:sp>
    </p:spTree>
    <p:extLst>
      <p:ext uri="{BB962C8B-B14F-4D97-AF65-F5344CB8AC3E}">
        <p14:creationId xmlns:p14="http://schemas.microsoft.com/office/powerpoint/2010/main" val="29113466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Hỡi Giê-ru-sa-lem, hãy ca tụng Chúa, Đấng đã cho ngươi ăn no tinh hoa lúa mì.</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1143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1346</TotalTime>
  <Words>199</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Chúa nhìn lại lời minh ước, và xin đừng nỡ lãng quên đời sống con người cơ khổ. Lạy Chúa, xin Chúa đứng lên xét xử, và xin đừng quên lãng những ai tìm kiếm Chúa.</vt:lpstr>
      <vt:lpstr>PowerPoint Presentation</vt:lpstr>
      <vt:lpstr>Ðáp:  Chúc tụng Chúa là Ðấng đã ban cho linh hồn chúng tôi được sống</vt:lpstr>
      <vt:lpstr>Alleluia, alleluia! – Anh em hãy khiêm nhu nhận lãnh lời giao ước trong lòng, lời đó có thể cứu thoát linh hồn anh em. – Alleluia.</vt:lpstr>
      <vt:lpstr>PowerPoint Presentation</vt:lpstr>
      <vt:lpstr>PowerPoint Presentation</vt:lpstr>
      <vt:lpstr>Hỡi Giê-ru-sa-lem, hãy ca tụng Chúa, Đấng đã cho ngươi ăn no tinh hoa lúa mì.</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162</cp:revision>
  <dcterms:created xsi:type="dcterms:W3CDTF">2021-12-05T01:20:54Z</dcterms:created>
  <dcterms:modified xsi:type="dcterms:W3CDTF">2025-08-02T03:04:28Z</dcterms:modified>
</cp:coreProperties>
</file>