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8" r:id="rId7"/>
    <p:sldId id="278" r:id="rId8"/>
    <p:sldId id="282" r:id="rId9"/>
    <p:sldId id="283" r:id="rId10"/>
    <p:sldId id="329"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351" y="283222"/>
            <a:ext cx="1051964" cy="1051964"/>
          </a:xfrm>
          <a:prstGeom prst="rect">
            <a:avLst/>
          </a:prstGeom>
        </p:spPr>
      </p:pic>
      <p:pic>
        <p:nvPicPr>
          <p:cNvPr id="3" name="Picture 2">
            <a:extLst>
              <a:ext uri="{FF2B5EF4-FFF2-40B4-BE49-F238E27FC236}">
                <a16:creationId xmlns:a16="http://schemas.microsoft.com/office/drawing/2014/main" id="{D536C009-CDC4-4E5F-B4CC-8191B79E61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6" y="0"/>
            <a:ext cx="9157276" cy="5143500"/>
          </a:xfrm>
          <a:prstGeom prst="rect">
            <a:avLst/>
          </a:prstGeom>
        </p:spPr>
      </p:pic>
      <p:sp>
        <p:nvSpPr>
          <p:cNvPr id="7" name="TextBox 6">
            <a:extLst>
              <a:ext uri="{FF2B5EF4-FFF2-40B4-BE49-F238E27FC236}">
                <a16:creationId xmlns:a16="http://schemas.microsoft.com/office/drawing/2014/main" id="{27F330A1-2A40-484D-BBA5-324E8FC30CA6}"/>
              </a:ext>
            </a:extLst>
          </p:cNvPr>
          <p:cNvSpPr txBox="1"/>
          <p:nvPr/>
        </p:nvSpPr>
        <p:spPr>
          <a:xfrm>
            <a:off x="1488933" y="3463394"/>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XIX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351" y="283222"/>
            <a:ext cx="1051964" cy="1051964"/>
          </a:xfrm>
          <a:prstGeom prst="rect">
            <a:avLst/>
          </a:prstGeom>
        </p:spPr>
      </p:pic>
      <p:pic>
        <p:nvPicPr>
          <p:cNvPr id="3" name="Picture 2">
            <a:extLst>
              <a:ext uri="{FF2B5EF4-FFF2-40B4-BE49-F238E27FC236}">
                <a16:creationId xmlns:a16="http://schemas.microsoft.com/office/drawing/2014/main" id="{D536C009-CDC4-4E5F-B4CC-8191B79E61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6" y="0"/>
            <a:ext cx="9157276" cy="5143500"/>
          </a:xfrm>
          <a:prstGeom prst="rect">
            <a:avLst/>
          </a:prstGeom>
        </p:spPr>
      </p:pic>
      <p:sp>
        <p:nvSpPr>
          <p:cNvPr id="7" name="TextBox 6">
            <a:extLst>
              <a:ext uri="{FF2B5EF4-FFF2-40B4-BE49-F238E27FC236}">
                <a16:creationId xmlns:a16="http://schemas.microsoft.com/office/drawing/2014/main" id="{27F330A1-2A40-484D-BBA5-324E8FC30CA6}"/>
              </a:ext>
            </a:extLst>
          </p:cNvPr>
          <p:cNvSpPr txBox="1"/>
          <p:nvPr/>
        </p:nvSpPr>
        <p:spPr>
          <a:xfrm>
            <a:off x="1488933" y="3463394"/>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XIX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4074483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14327"/>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“Hãy ghi chữ Thập trên trán những người rên rỉ khóc than các việc ghê tởm của thành Giêrusalem”.</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it-IT" sz="4000" b="0" i="0" dirty="0">
                <a:solidFill>
                  <a:schemeClr val="bg1"/>
                </a:solidFill>
                <a:effectLst/>
                <a:latin typeface="Arial" panose="020B0604020202020204" pitchFamily="34" charset="0"/>
              </a:rPr>
              <a:t>Ed 9, 1-7; 10, 18-22</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366039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2204" y="3576778"/>
            <a:ext cx="2935341" cy="1583003"/>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muôn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cõi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vinh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quang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4b).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112, 1-2. 3-4. 5-6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Gc 1, 21</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Anh em hãy khiêm nhu nhận lãnh lời giao ước trong lòng, lời đó có thể cứu thoát linh hồn anh em.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351" y="283222"/>
            <a:ext cx="1051964" cy="1051964"/>
          </a:xfrm>
          <a:prstGeom prst="rect">
            <a:avLst/>
          </a:prstGeom>
        </p:spPr>
      </p:pic>
      <p:pic>
        <p:nvPicPr>
          <p:cNvPr id="3" name="Picture 2">
            <a:extLst>
              <a:ext uri="{FF2B5EF4-FFF2-40B4-BE49-F238E27FC236}">
                <a16:creationId xmlns:a16="http://schemas.microsoft.com/office/drawing/2014/main" id="{D536C009-CDC4-4E5F-B4CC-8191B79E61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6" y="0"/>
            <a:ext cx="9157276" cy="5143500"/>
          </a:xfrm>
          <a:prstGeom prst="rect">
            <a:avLst/>
          </a:prstGeom>
        </p:spPr>
      </p:pic>
      <p:sp>
        <p:nvSpPr>
          <p:cNvPr id="7" name="TextBox 6">
            <a:extLst>
              <a:ext uri="{FF2B5EF4-FFF2-40B4-BE49-F238E27FC236}">
                <a16:creationId xmlns:a16="http://schemas.microsoft.com/office/drawing/2014/main" id="{27F330A1-2A40-484D-BBA5-324E8FC30CA6}"/>
              </a:ext>
            </a:extLst>
          </p:cNvPr>
          <p:cNvSpPr txBox="1"/>
          <p:nvPr/>
        </p:nvSpPr>
        <p:spPr>
          <a:xfrm>
            <a:off x="1488933" y="3463394"/>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18, 15-20</a:t>
            </a:r>
            <a:endParaRPr lang="en-US" sz="3600" b="1" dirty="0">
              <a:solidFill>
                <a:srgbClr val="FFFF00"/>
              </a:solidFill>
            </a:endParaRPr>
          </a:p>
        </p:txBody>
      </p:sp>
    </p:spTree>
    <p:extLst>
      <p:ext uri="{BB962C8B-B14F-4D97-AF65-F5344CB8AC3E}">
        <p14:creationId xmlns:p14="http://schemas.microsoft.com/office/powerpoint/2010/main" val="1045253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6" y="1002745"/>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Hỡi Giê-ru-sa-lem, hãy ca tụng Chúa, Đấng đã cho ngươi ăn no tinh hoa lúa mì.</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947</TotalTime>
  <Words>196</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81</cp:revision>
  <dcterms:created xsi:type="dcterms:W3CDTF">2018-11-13T15:52:26Z</dcterms:created>
  <dcterms:modified xsi:type="dcterms:W3CDTF">2026-07-28T01:21:26Z</dcterms:modified>
</cp:coreProperties>
</file>