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6" r:id="rId3"/>
    <p:sldMasterId id="2147483828" r:id="rId4"/>
    <p:sldMasterId id="2147483932" r:id="rId5"/>
  </p:sldMasterIdLst>
  <p:sldIdLst>
    <p:sldId id="9755" r:id="rId6"/>
    <p:sldId id="402" r:id="rId7"/>
    <p:sldId id="385" r:id="rId8"/>
    <p:sldId id="263" r:id="rId9"/>
    <p:sldId id="390" r:id="rId10"/>
    <p:sldId id="389" r:id="rId11"/>
    <p:sldId id="9756" r:id="rId12"/>
    <p:sldId id="401" r:id="rId13"/>
    <p:sldId id="9699" r:id="rId14"/>
    <p:sldId id="9698" r:id="rId15"/>
    <p:sldId id="9736" r:id="rId16"/>
    <p:sldId id="293" r:id="rId17"/>
    <p:sldId id="9758" r:id="rId1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73" autoAdjust="0"/>
    <p:restoredTop sz="94693" autoAdjust="0"/>
  </p:normalViewPr>
  <p:slideViewPr>
    <p:cSldViewPr>
      <p:cViewPr varScale="1">
        <p:scale>
          <a:sx n="83" d="100"/>
          <a:sy n="83" d="100"/>
        </p:scale>
        <p:origin x="152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851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0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5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30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52345"/>
      </p:ext>
    </p:extLst>
  </p:cSld>
  <p:clrMapOvr>
    <a:masterClrMapping/>
  </p:clrMapOvr>
  <p:transition spd="slow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71939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841954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417460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63424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573196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51362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65800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27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02990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410086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28602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0170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0680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235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4047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3412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5723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273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9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3217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9564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0137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3212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200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4225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353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9522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137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74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71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8771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7618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6117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290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5401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0419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17698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31417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350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82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7183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15663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7730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099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64768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47092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459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3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1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2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7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2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114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8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968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36" r:id="rId4"/>
    <p:sldLayoutId id="2147483937" r:id="rId5"/>
    <p:sldLayoutId id="2147483938" r:id="rId6"/>
    <p:sldLayoutId id="2147483939" r:id="rId7"/>
    <p:sldLayoutId id="2147483940" r:id="rId8"/>
    <p:sldLayoutId id="2147483941" r:id="rId9"/>
    <p:sldLayoutId id="2147483942" r:id="rId10"/>
    <p:sldLayoutId id="21474839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pPr algn="just"/>
            <a:endParaRPr lang="en-US" sz="4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1727C2-76B4-4521-8FBB-8D9F553626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56" y="-34293"/>
            <a:ext cx="9144000" cy="5143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2A2FCD-A51C-4736-8DFB-305A4F2C45A9}"/>
              </a:ext>
            </a:extLst>
          </p:cNvPr>
          <p:cNvSpPr txBox="1"/>
          <p:nvPr/>
        </p:nvSpPr>
        <p:spPr>
          <a:xfrm>
            <a:off x="4532244" y="3257550"/>
            <a:ext cx="4267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II MÙA CHAY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401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45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5183" y="1133474"/>
            <a:ext cx="8458200" cy="2876552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Hỡi người đầy tớ tốt lành và trung tín, hãy vào hưởng sự vui mừng của Chúa ngươi.</a:t>
            </a:r>
            <a:endParaRPr lang="en-US" sz="6600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F9CD26-3905-472D-8436-E69E3D936651}"/>
              </a:ext>
            </a:extLst>
          </p:cNvPr>
          <p:cNvSpPr txBox="1"/>
          <p:nvPr/>
        </p:nvSpPr>
        <p:spPr>
          <a:xfrm>
            <a:off x="1981200" y="514350"/>
            <a:ext cx="518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306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br>
              <a:rPr lang="en-US" sz="5400" b="0" i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pPr algn="just"/>
            <a:endParaRPr lang="en-US" sz="4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1727C2-76B4-4521-8FBB-8D9F553626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56" y="-34293"/>
            <a:ext cx="9144000" cy="5143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2A2FCD-A51C-4736-8DFB-305A4F2C45A9}"/>
              </a:ext>
            </a:extLst>
          </p:cNvPr>
          <p:cNvSpPr txBox="1"/>
          <p:nvPr/>
        </p:nvSpPr>
        <p:spPr>
          <a:xfrm>
            <a:off x="4532244" y="3257550"/>
            <a:ext cx="4267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II MÙA CHAY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746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283791"/>
            <a:ext cx="8305800" cy="3181351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Đây là đầy tớ trung tín và khôn ngoan, mà Chúa đã đặt lên trông coi gia đình Người.</a:t>
            </a:r>
            <a:endParaRPr lang="en-US" sz="8000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2634EF-A35B-4402-A25F-D4F442D1F80A}"/>
              </a:ext>
            </a:extLst>
          </p:cNvPr>
          <p:cNvSpPr txBox="1"/>
          <p:nvPr/>
        </p:nvSpPr>
        <p:spPr>
          <a:xfrm>
            <a:off x="2286000" y="819150"/>
            <a:ext cx="5943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4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641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9550"/>
            <a:ext cx="5049493" cy="24174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6200" y="1763851"/>
            <a:ext cx="8991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u="sng" dirty="0" err="1">
                <a:solidFill>
                  <a:srgbClr val="FFFF00"/>
                </a:solidFill>
              </a:rPr>
              <a:t>Bài</a:t>
            </a:r>
            <a:r>
              <a:rPr lang="en-US" sz="4000" u="sng" dirty="0">
                <a:solidFill>
                  <a:srgbClr val="FFFF00"/>
                </a:solidFill>
              </a:rPr>
              <a:t> </a:t>
            </a:r>
            <a:r>
              <a:rPr lang="en-US" sz="4000" u="sng" dirty="0" err="1">
                <a:solidFill>
                  <a:srgbClr val="FFFF00"/>
                </a:solidFill>
              </a:rPr>
              <a:t>đọc</a:t>
            </a:r>
            <a:r>
              <a:rPr lang="en-US" sz="4000" u="sng" dirty="0">
                <a:solidFill>
                  <a:srgbClr val="FFFF00"/>
                </a:solidFill>
              </a:rPr>
              <a:t> 1:</a:t>
            </a:r>
            <a:r>
              <a:rPr lang="en-US" sz="4000" dirty="0">
                <a:solidFill>
                  <a:srgbClr val="FFFF00"/>
                </a:solidFill>
              </a:rPr>
              <a:t>  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2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Sm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7, 4-5a. 12-14a. 16</a:t>
            </a:r>
            <a:endParaRPr lang="en-US" sz="4000" u="sng" dirty="0">
              <a:solidFill>
                <a:schemeClr val="bg1"/>
              </a:solidFill>
            </a:endParaRPr>
          </a:p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</a:rPr>
              <a:t>Trích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</a:rPr>
              <a:t>sách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</a:rPr>
              <a:t> Sa-mu-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</a:rPr>
              <a:t>en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</a:rPr>
              <a:t>quyển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</a:rPr>
              <a:t>thứ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</a:rPr>
              <a:t>hai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  <a:r>
              <a:rPr lang="it-IT" sz="4000" b="1" dirty="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  <a:endParaRPr lang="en-US" sz="4000" b="1" dirty="0">
              <a:solidFill>
                <a:schemeClr val="bg1"/>
              </a:solidFill>
            </a:endParaRPr>
          </a:p>
          <a:p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“Thiên Chúa sẽ ban cho Người ngôi báu của Ðavít, tổ phụ Người”.</a:t>
            </a:r>
            <a:endParaRPr lang="en-US" sz="4000" b="1" i="1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597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5300" y="1885950"/>
            <a:ext cx="8153400" cy="2114552"/>
          </a:xfrm>
        </p:spPr>
        <p:txBody>
          <a:bodyPr>
            <a:norm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Miêu duệ người tồn tại đến muôn đời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E56C83-4B78-4F74-97FD-8D230FB66077}"/>
              </a:ext>
            </a:extLst>
          </p:cNvPr>
          <p:cNvSpPr txBox="1"/>
          <p:nvPr/>
        </p:nvSpPr>
        <p:spPr>
          <a:xfrm>
            <a:off x="228600" y="666750"/>
            <a:ext cx="7772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 CA:</a:t>
            </a:r>
          </a:p>
          <a:p>
            <a:pPr algn="ctr"/>
            <a:r>
              <a:rPr lang="da-DK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88, 2-3. 4-5. 27 và 29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2905"/>
            <a:ext cx="5526987" cy="26460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4800" y="2266950"/>
            <a:ext cx="85344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1" u="sng" dirty="0">
                <a:solidFill>
                  <a:srgbClr val="FFFF00"/>
                </a:solidFill>
              </a:rPr>
              <a:t>Bài đọc </a:t>
            </a:r>
            <a:r>
              <a:rPr lang="en-US" sz="3200" b="1" u="sng" dirty="0">
                <a:solidFill>
                  <a:srgbClr val="FFFF00"/>
                </a:solidFill>
              </a:rPr>
              <a:t>2: </a:t>
            </a:r>
            <a:r>
              <a:rPr lang="en-US" sz="3200" b="1" dirty="0">
                <a:solidFill>
                  <a:srgbClr val="FFFF00"/>
                </a:solidFill>
              </a:rPr>
              <a:t>  </a:t>
            </a:r>
            <a:r>
              <a:rPr lang="en-US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Rm 4, 13. 16-18. 22</a:t>
            </a:r>
          </a:p>
          <a:p>
            <a:r>
              <a:rPr lang="vi-VN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Phao-lô Tông đồ gửi tín hữu Rô-ma.</a:t>
            </a:r>
            <a:endParaRPr lang="vi-VN" sz="3200" b="1" u="sng" dirty="0">
              <a:solidFill>
                <a:schemeClr val="bg1"/>
              </a:solidFill>
            </a:endParaRPr>
          </a:p>
          <a:p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Mặc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dầu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tuyệt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vọng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ông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vẫn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tin”.</a:t>
            </a:r>
          </a:p>
        </p:txBody>
      </p:sp>
    </p:spTree>
    <p:extLst>
      <p:ext uri="{BB962C8B-B14F-4D97-AF65-F5344CB8AC3E}">
        <p14:creationId xmlns:p14="http://schemas.microsoft.com/office/powerpoint/2010/main" val="1775292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99" y="1047750"/>
            <a:ext cx="8305801" cy="3566160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Lạy Chúa, phúc cho những ai ngụ nơi nhà Chúa, họ sẽ khen ngợi Chúa đến muôn đời. 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81" y="310280"/>
            <a:ext cx="75398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Câu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Xướng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Trước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Phúc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Âm</a:t>
            </a:r>
            <a:endParaRPr lang="en-US" sz="4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893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pPr algn="just"/>
            <a:endParaRPr lang="en-US" sz="4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F37A74-51E1-4C94-9C50-45A4B65373FB}"/>
              </a:ext>
            </a:extLst>
          </p:cNvPr>
          <p:cNvSpPr txBox="1"/>
          <p:nvPr/>
        </p:nvSpPr>
        <p:spPr>
          <a:xfrm>
            <a:off x="4419600" y="3562350"/>
            <a:ext cx="3962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: Lc 9, 28b-36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1028" name="Picture 4" descr="img-detail">
            <a:extLst>
              <a:ext uri="{FF2B5EF4-FFF2-40B4-BE49-F238E27FC236}">
                <a16:creationId xmlns:a16="http://schemas.microsoft.com/office/drawing/2014/main" id="{B78CF25C-72D3-417F-9200-FDEEC0DF1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513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312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pPr algn="just"/>
            <a:endParaRPr lang="en-US" sz="4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424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1230809"/>
            <a:ext cx="541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</a:rPr>
              <a:t>LỜI NGUYỆN TÍN HỮU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6200" y="971550"/>
            <a:ext cx="2048256" cy="28803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3028950"/>
            <a:ext cx="5674906" cy="235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758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196</Words>
  <Application>Microsoft Office PowerPoint</Application>
  <PresentationFormat>On-screen Show (16:9)</PresentationFormat>
  <Paragraphs>20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UTM American Sans</vt:lpstr>
      <vt:lpstr>Office Theme</vt:lpstr>
      <vt:lpstr>1_Office Theme</vt:lpstr>
      <vt:lpstr>4_Office Theme</vt:lpstr>
      <vt:lpstr>2_Office Theme</vt:lpstr>
      <vt:lpstr>11_Office Theme</vt:lpstr>
      <vt:lpstr>PowerPoint Presentation</vt:lpstr>
      <vt:lpstr>Đây là đầy tớ trung tín và khôn ngoan, mà Chúa đã đặt lên trông coi gia đình Người.</vt:lpstr>
      <vt:lpstr>PowerPoint Presentation</vt:lpstr>
      <vt:lpstr>Ðáp: Miêu duệ người tồn tại đến muôn đời</vt:lpstr>
      <vt:lpstr>PowerPoint Presentation</vt:lpstr>
      <vt:lpstr> Lạy Chúa, phúc cho những ai ngụ nơi nhà Chúa, họ sẽ khen ngợi Chúa đến muôn đời. </vt:lpstr>
      <vt:lpstr>PowerPoint Presentation</vt:lpstr>
      <vt:lpstr>PowerPoint Presentation</vt:lpstr>
      <vt:lpstr>PowerPoint Presentation</vt:lpstr>
      <vt:lpstr>PowerPoint Presentation</vt:lpstr>
      <vt:lpstr>Hỡi người đầy tớ tốt lành và trung tín, hãy vào hưởng sự vui mừng của Chúa ngươi.</vt:lpstr>
      <vt:lpstr> Ca Kết Lễ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Nhập Lễ VÀO NHÀ CHÚA St: Minh Tâm</dc:title>
  <dc:creator>Hung Nam</dc:creator>
  <cp:lastModifiedBy>PC</cp:lastModifiedBy>
  <cp:revision>68</cp:revision>
  <dcterms:created xsi:type="dcterms:W3CDTF">2023-01-29T22:00:16Z</dcterms:created>
  <dcterms:modified xsi:type="dcterms:W3CDTF">2025-03-17T11:41:47Z</dcterms:modified>
</cp:coreProperties>
</file>