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notesMasterIdLst>
    <p:notesMasterId r:id="rId17"/>
  </p:notesMasterIdLst>
  <p:sldIdLst>
    <p:sldId id="405" r:id="rId6"/>
    <p:sldId id="386" r:id="rId7"/>
    <p:sldId id="407" r:id="rId8"/>
    <p:sldId id="376" r:id="rId9"/>
    <p:sldId id="375" r:id="rId10"/>
    <p:sldId id="465" r:id="rId11"/>
    <p:sldId id="464" r:id="rId12"/>
    <p:sldId id="455" r:id="rId13"/>
    <p:sldId id="283" r:id="rId14"/>
    <p:sldId id="290" r:id="rId15"/>
    <p:sldId id="46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119-1449-4A17-BE6D-AD7BF8A0F2D3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A07-1D8F-4079-9FBB-83FE531A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8A07-1D8F-4079-9FBB-83FE531A3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4 t2 PS">
            <a:extLst>
              <a:ext uri="{FF2B5EF4-FFF2-40B4-BE49-F238E27FC236}">
                <a16:creationId xmlns:a16="http://schemas.microsoft.com/office/drawing/2014/main" id="{688FA4EC-E83D-421A-879F-30A5350A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9A3251-48EA-4927-A37D-B3F9DF836799}"/>
              </a:ext>
            </a:extLst>
          </p:cNvPr>
          <p:cNvSpPr txBox="1"/>
          <p:nvPr/>
        </p:nvSpPr>
        <p:spPr>
          <a:xfrm>
            <a:off x="3276600" y="3028950"/>
            <a:ext cx="525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TƯ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ii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CF903A-E275-4EEB-8666-FABC580D0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4 t2 PS">
            <a:extLst>
              <a:ext uri="{FF2B5EF4-FFF2-40B4-BE49-F238E27FC236}">
                <a16:creationId xmlns:a16="http://schemas.microsoft.com/office/drawing/2014/main" id="{688FA4EC-E83D-421A-879F-30A5350A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9A3251-48EA-4927-A37D-B3F9DF836799}"/>
              </a:ext>
            </a:extLst>
          </p:cNvPr>
          <p:cNvSpPr txBox="1"/>
          <p:nvPr/>
        </p:nvSpPr>
        <p:spPr>
          <a:xfrm>
            <a:off x="3276600" y="3028950"/>
            <a:ext cx="525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TƯ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ii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CF903A-E275-4EEB-8666-FABC580D0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-12647"/>
            <a:ext cx="8915400" cy="5143499"/>
          </a:xfrm>
        </p:spPr>
        <p:txBody>
          <a:bodyPr/>
          <a:lstStyle/>
          <a:p>
            <a:pPr algn="just"/>
            <a:br>
              <a:rPr lang="en-US" sz="6600" dirty="0">
                <a:solidFill>
                  <a:srgbClr val="C00000"/>
                </a:solidFill>
              </a:rPr>
            </a:b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Chúa, tôi sẽ ca tụng Chúa giữa muôn dân, và tôi sẽ tường thuật danh Chúa cho các anh em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B9C39-16A1-49B2-851D-966E7FB16008}"/>
              </a:ext>
            </a:extLst>
          </p:cNvPr>
          <p:cNvSpPr txBox="1"/>
          <p:nvPr/>
        </p:nvSpPr>
        <p:spPr>
          <a:xfrm>
            <a:off x="2362200" y="590550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3, 1-10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5376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5, 17-26.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406939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Giê-su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đứng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dậy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Kìa người đau khổ cầu cứu và Chúa đã nghe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685800" y="1352550"/>
            <a:ext cx="655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33, 2-3. 4-5. 6-7. 8-9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533400" y="1123950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nhắc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nhở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tất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324100" y="3619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Ga 14, 8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4 t2 PS">
            <a:extLst>
              <a:ext uri="{FF2B5EF4-FFF2-40B4-BE49-F238E27FC236}">
                <a16:creationId xmlns:a16="http://schemas.microsoft.com/office/drawing/2014/main" id="{688FA4EC-E83D-421A-879F-30A5350A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9A3251-48EA-4927-A37D-B3F9DF836799}"/>
              </a:ext>
            </a:extLst>
          </p:cNvPr>
          <p:cNvSpPr txBox="1"/>
          <p:nvPr/>
        </p:nvSpPr>
        <p:spPr>
          <a:xfrm>
            <a:off x="4114800" y="3105150"/>
            <a:ext cx="525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3, 16-21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CF903A-E275-4EEB-8666-FABC580D0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0" y="285750"/>
            <a:ext cx="6858000" cy="762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228599" y="1047750"/>
            <a:ext cx="86868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chọn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cắt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tồn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tại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199</Words>
  <Application>Microsoft Office PowerPoint</Application>
  <PresentationFormat>On-screen Show (16:9)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 Lạy Chúa, tôi sẽ ca tụng Chúa giữa muôn dân, và tôi sẽ tường thuật danh Chúa cho các anh em – Alleluia.</vt:lpstr>
      <vt:lpstr>Bài đọc 1. Cv 3, 1-10</vt:lpstr>
      <vt:lpstr>Ðáp: Kìa người đau khổ cầu cứu và Chúa đã nghe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33</cp:revision>
  <dcterms:created xsi:type="dcterms:W3CDTF">2025-03-06T03:16:32Z</dcterms:created>
  <dcterms:modified xsi:type="dcterms:W3CDTF">2025-04-26T17:16:27Z</dcterms:modified>
</cp:coreProperties>
</file>