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3" r:id="rId11"/>
    <p:sldId id="1046" r:id="rId12"/>
    <p:sldId id="346" r:id="rId13"/>
    <p:sldId id="445" r:id="rId14"/>
    <p:sldId id="1092"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301273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427627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2B9A040D-05EE-4557-BB28-3FCA321F4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204"/>
            <a:ext cx="990600" cy="990600"/>
          </a:xfrm>
          <a:prstGeom prst="rect">
            <a:avLst/>
          </a:prstGeom>
        </p:spPr>
      </p:pic>
      <p:pic>
        <p:nvPicPr>
          <p:cNvPr id="7" name="Content Placeholder 6">
            <a:extLst>
              <a:ext uri="{FF2B5EF4-FFF2-40B4-BE49-F238E27FC236}">
                <a16:creationId xmlns:a16="http://schemas.microsoft.com/office/drawing/2014/main" id="{F23C7C94-3398-4ECF-9BF7-2E9DCADF44A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2" name="TextBox 11">
            <a:extLst>
              <a:ext uri="{FF2B5EF4-FFF2-40B4-BE49-F238E27FC236}">
                <a16:creationId xmlns:a16="http://schemas.microsoft.com/office/drawing/2014/main" id="{4C67E066-CB37-4AB5-952D-11D04F4623DB}"/>
              </a:ext>
            </a:extLst>
          </p:cNvPr>
          <p:cNvSpPr txBox="1"/>
          <p:nvPr/>
        </p:nvSpPr>
        <p:spPr>
          <a:xfrm>
            <a:off x="1447800" y="3638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TƯ</a:t>
            </a:r>
            <a:r>
              <a:rPr lang="en-US" sz="2800" b="1" i="0" dirty="0">
                <a:solidFill>
                  <a:srgbClr val="FFFF00"/>
                </a:solidFill>
                <a:effectLst/>
                <a:latin typeface="Arial" panose="020B0604020202020204" pitchFamily="34" charset="0"/>
              </a:rPr>
              <a:t> TUẦN XX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2B9A040D-05EE-4557-BB28-3FCA321F4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204"/>
            <a:ext cx="990600" cy="990600"/>
          </a:xfrm>
          <a:prstGeom prst="rect">
            <a:avLst/>
          </a:prstGeom>
        </p:spPr>
      </p:pic>
      <p:pic>
        <p:nvPicPr>
          <p:cNvPr id="7" name="Content Placeholder 6">
            <a:extLst>
              <a:ext uri="{FF2B5EF4-FFF2-40B4-BE49-F238E27FC236}">
                <a16:creationId xmlns:a16="http://schemas.microsoft.com/office/drawing/2014/main" id="{F23C7C94-3398-4ECF-9BF7-2E9DCADF44A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2" name="TextBox 11">
            <a:extLst>
              <a:ext uri="{FF2B5EF4-FFF2-40B4-BE49-F238E27FC236}">
                <a16:creationId xmlns:a16="http://schemas.microsoft.com/office/drawing/2014/main" id="{4C67E066-CB37-4AB5-952D-11D04F4623DB}"/>
              </a:ext>
            </a:extLst>
          </p:cNvPr>
          <p:cNvSpPr txBox="1"/>
          <p:nvPr/>
        </p:nvSpPr>
        <p:spPr>
          <a:xfrm>
            <a:off x="1447800" y="36385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TƯ</a:t>
            </a:r>
            <a:r>
              <a:rPr lang="en-US" sz="2800" b="1" i="0" dirty="0">
                <a:solidFill>
                  <a:srgbClr val="FFFF00"/>
                </a:solidFill>
                <a:effectLst/>
                <a:latin typeface="Arial" panose="020B0604020202020204" pitchFamily="34" charset="0"/>
              </a:rPr>
              <a:t> TUẦN XX THƯỜNG NIÊN C</a:t>
            </a:r>
            <a:endParaRPr lang="en-US" sz="2800" b="1" dirty="0">
              <a:solidFill>
                <a:srgbClr val="FFFF00"/>
              </a:solidFill>
            </a:endParaRPr>
          </a:p>
        </p:txBody>
      </p:sp>
    </p:spTree>
    <p:extLst>
      <p:ext uri="{BB962C8B-B14F-4D97-AF65-F5344CB8AC3E}">
        <p14:creationId xmlns:p14="http://schemas.microsoft.com/office/powerpoint/2010/main" val="149095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là khiên thuẫn của chúng tôi, xin hãy trông xem, hãy nhìn tới dung mạo người được Chúa tấn phong. Thực một ngày sống trong hành lang nhà Chúa, đáng quí hơn ngàn ngày ở nơi đâu khác.</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Tl 9, 6-15</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409951"/>
            <a:ext cx="3581400" cy="20203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0980" y="730985"/>
            <a:ext cx="877062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“Ðang khi Chúa ngự trị giữa chúng tôi, các ngươi đã nói: “Xin cho một vua cai trị chúng tôi”.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700" y="2669977"/>
            <a:ext cx="617220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dirty="0" err="1">
                <a:solidFill>
                  <a:schemeClr val="bg1"/>
                </a:solidFill>
                <a:latin typeface="Arial" panose="020B0604020202020204" pitchFamily="34" charset="0"/>
              </a:rPr>
              <a:t>Thủ</a:t>
            </a:r>
            <a:r>
              <a:rPr lang="en-US" sz="4000" dirty="0">
                <a:solidFill>
                  <a:schemeClr val="bg1"/>
                </a:solidFill>
                <a:latin typeface="Arial" panose="020B0604020202020204" pitchFamily="34" charset="0"/>
              </a:rPr>
              <a:t> </a:t>
            </a:r>
            <a:r>
              <a:rPr lang="en-US" sz="4000" dirty="0" err="1">
                <a:solidFill>
                  <a:schemeClr val="bg1"/>
                </a:solidFill>
                <a:latin typeface="Arial" panose="020B0604020202020204" pitchFamily="34" charset="0"/>
              </a:rPr>
              <a:t>Lãnh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do </a:t>
            </a:r>
            <a:r>
              <a:rPr lang="en-US" b="1" i="0" dirty="0" err="1">
                <a:solidFill>
                  <a:schemeClr val="bg1"/>
                </a:solidFill>
                <a:effectLst/>
                <a:latin typeface="Arial" panose="020B0604020202020204" pitchFamily="34" charset="0"/>
              </a:rPr>
              <a:t>quyền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năng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209800" y="1078114"/>
            <a:ext cx="48768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20, 2-3. 4-5. 6-7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Xin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tỏ</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thấy</a:t>
            </a:r>
            <a:r>
              <a:rPr lang="en-US" b="1" i="0" dirty="0">
                <a:solidFill>
                  <a:schemeClr val="bg1"/>
                </a:solidFill>
                <a:effectLst/>
                <a:latin typeface="Arial" panose="020B0604020202020204" pitchFamily="34" charset="0"/>
              </a:rPr>
              <a:t> long </a:t>
            </a:r>
            <a:r>
              <a:rPr lang="en-US" b="1" i="0" dirty="0" err="1">
                <a:solidFill>
                  <a:schemeClr val="bg1"/>
                </a:solidFill>
                <a:effectLst/>
                <a:latin typeface="Arial" panose="020B0604020202020204" pitchFamily="34" charset="0"/>
              </a:rPr>
              <a:t>nhan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hiền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hậu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bảo</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chỉ</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2B9A040D-05EE-4557-BB28-3FCA321F4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1204"/>
            <a:ext cx="990600" cy="990600"/>
          </a:xfrm>
          <a:prstGeom prst="rect">
            <a:avLst/>
          </a:prstGeom>
        </p:spPr>
      </p:pic>
      <p:pic>
        <p:nvPicPr>
          <p:cNvPr id="7" name="Content Placeholder 6">
            <a:extLst>
              <a:ext uri="{FF2B5EF4-FFF2-40B4-BE49-F238E27FC236}">
                <a16:creationId xmlns:a16="http://schemas.microsoft.com/office/drawing/2014/main" id="{F23C7C94-3398-4ECF-9BF7-2E9DCADF44A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2" name="TextBox 11">
            <a:extLst>
              <a:ext uri="{FF2B5EF4-FFF2-40B4-BE49-F238E27FC236}">
                <a16:creationId xmlns:a16="http://schemas.microsoft.com/office/drawing/2014/main" id="{4C67E066-CB37-4AB5-952D-11D04F4623DB}"/>
              </a:ext>
            </a:extLst>
          </p:cNvPr>
          <p:cNvSpPr txBox="1"/>
          <p:nvPr/>
        </p:nvSpPr>
        <p:spPr>
          <a:xfrm>
            <a:off x="3962400" y="3562350"/>
            <a:ext cx="4114800" cy="523220"/>
          </a:xfrm>
          <a:prstGeom prst="rect">
            <a:avLst/>
          </a:prstGeom>
          <a:noFill/>
        </p:spPr>
        <p:txBody>
          <a:bodyPr wrap="square">
            <a:spAutoFit/>
          </a:bodyPr>
          <a:lstStyle/>
          <a:p>
            <a:r>
              <a:rPr lang="pt-BR" sz="2800" b="1" i="0" dirty="0">
                <a:solidFill>
                  <a:srgbClr val="FFFF00"/>
                </a:solidFill>
                <a:effectLst/>
                <a:latin typeface="Arial" panose="020B0604020202020204" pitchFamily="34" charset="0"/>
              </a:rPr>
              <a:t>Phúc Âm: Mt 20, 1-16a</a:t>
            </a:r>
            <a:endParaRPr lang="en-US" sz="2800" b="1" dirty="0">
              <a:solidFill>
                <a:srgbClr val="FFFF00"/>
              </a:solidFill>
            </a:endParaRPr>
          </a:p>
        </p:txBody>
      </p:sp>
    </p:spTree>
    <p:extLst>
      <p:ext uri="{BB962C8B-B14F-4D97-AF65-F5344CB8AC3E}">
        <p14:creationId xmlns:p14="http://schemas.microsoft.com/office/powerpoint/2010/main" val="14776321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Chúa rộng lượng từ bi, và Chúa rất giàu ơn cứu độ.</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590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1348</TotalTime>
  <Words>188</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là khiên thuẫn của chúng tôi, xin hãy trông xem, hãy nhìn tới dung mạo người được Chúa tấn phong. Thực một ngày sống trong hành lang nhà Chúa, đáng quí hơn ngàn ngày ở nơi đâu khác.</vt:lpstr>
      <vt:lpstr>PowerPoint Presentation</vt:lpstr>
      <vt:lpstr>Ðáp:  Lạy Chúa, do quyền năng Chúa mà vua vui mừng </vt:lpstr>
      <vt:lpstr>Alleluia, alleluia!  – Xin Chúa tỏ cho tôi tớ Chúa thấy long nhan hiền hậu, và dạy bảo con những thánh chỉ của Chúa. –  Alleluia.</vt:lpstr>
      <vt:lpstr>PowerPoint Presentation</vt:lpstr>
      <vt:lpstr>PowerPoint Presentation</vt:lpstr>
      <vt:lpstr>Chúa rộng lượng từ bi, và Chúa rất giàu ơn cứu độ.</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164</cp:revision>
  <dcterms:created xsi:type="dcterms:W3CDTF">2021-12-05T01:20:54Z</dcterms:created>
  <dcterms:modified xsi:type="dcterms:W3CDTF">2025-08-04T00:53:57Z</dcterms:modified>
</cp:coreProperties>
</file>