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6" r:id="rId2"/>
    <p:sldMasterId id="2147483760" r:id="rId3"/>
    <p:sldMasterId id="2147483796" r:id="rId4"/>
    <p:sldMasterId id="2147483856" r:id="rId5"/>
  </p:sldMasterIdLst>
  <p:notesMasterIdLst>
    <p:notesMasterId r:id="rId16"/>
  </p:notesMasterIdLst>
  <p:sldIdLst>
    <p:sldId id="1071" r:id="rId6"/>
    <p:sldId id="316" r:id="rId7"/>
    <p:sldId id="1029" r:id="rId8"/>
    <p:sldId id="1056" r:id="rId9"/>
    <p:sldId id="426" r:id="rId10"/>
    <p:sldId id="1094" r:id="rId11"/>
    <p:sldId id="1046" r:id="rId12"/>
    <p:sldId id="346" r:id="rId13"/>
    <p:sldId id="445" r:id="rId14"/>
    <p:sldId id="1095"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93" autoAdjust="0"/>
  </p:normalViewPr>
  <p:slideViewPr>
    <p:cSldViewPr>
      <p:cViewPr varScale="1">
        <p:scale>
          <a:sx n="80" d="100"/>
          <a:sy n="80" d="100"/>
        </p:scale>
        <p:origin x="176" y="44"/>
      </p:cViewPr>
      <p:guideLst>
        <p:guide orient="horz" pos="1620"/>
        <p:guide pos="2880"/>
      </p:guideLst>
    </p:cSldViewPr>
  </p:slideViewPr>
  <p:outlineViewPr>
    <p:cViewPr>
      <p:scale>
        <a:sx n="33" d="100"/>
        <a:sy n="33" d="100"/>
      </p:scale>
      <p:origin x="0" y="17155"/>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EFC896-DBEB-4B2F-A345-24C1E6867C7E}" type="datetimeFigureOut">
              <a:rPr lang="en-US" smtClean="0"/>
              <a:t>8/11/2025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5DAA1B-6C37-4EC5-BBC8-F5F527005C0A}" type="slidenum">
              <a:rPr lang="en-US" smtClean="0"/>
              <a:t>‹#›</a:t>
            </a:fld>
            <a:endParaRPr lang="en-US"/>
          </a:p>
        </p:txBody>
      </p:sp>
    </p:spTree>
    <p:extLst>
      <p:ext uri="{BB962C8B-B14F-4D97-AF65-F5344CB8AC3E}">
        <p14:creationId xmlns:p14="http://schemas.microsoft.com/office/powerpoint/2010/main" val="898161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a:t>
            </a:fld>
            <a:endParaRPr lang="en-US"/>
          </a:p>
        </p:txBody>
      </p:sp>
    </p:spTree>
    <p:extLst>
      <p:ext uri="{BB962C8B-B14F-4D97-AF65-F5344CB8AC3E}">
        <p14:creationId xmlns:p14="http://schemas.microsoft.com/office/powerpoint/2010/main" val="1086415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6</a:t>
            </a:fld>
            <a:endParaRPr lang="en-US"/>
          </a:p>
        </p:txBody>
      </p:sp>
    </p:spTree>
    <p:extLst>
      <p:ext uri="{BB962C8B-B14F-4D97-AF65-F5344CB8AC3E}">
        <p14:creationId xmlns:p14="http://schemas.microsoft.com/office/powerpoint/2010/main" val="23933386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10</a:t>
            </a:fld>
            <a:endParaRPr lang="en-US"/>
          </a:p>
        </p:txBody>
      </p:sp>
    </p:spTree>
    <p:extLst>
      <p:ext uri="{BB962C8B-B14F-4D97-AF65-F5344CB8AC3E}">
        <p14:creationId xmlns:p14="http://schemas.microsoft.com/office/powerpoint/2010/main" val="2617812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4398486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8346362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1557881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0917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853137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08782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79847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7823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116970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76969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14068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822094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82291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754009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57120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21411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0523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890403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2701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81858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13936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02781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5627006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23540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19560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353610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35187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82537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01131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56054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78458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3432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5645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39A25E-7F15-44F1-94F4-2A12B1BB4C41}" type="datetimeFigureOut">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4130563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225298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63819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89449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231314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318227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755740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70719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94759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38474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1273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39A25E-7F15-44F1-94F4-2A12B1BB4C41}" type="datetimeFigureOut">
              <a:rPr lang="en-US" smtClean="0"/>
              <a:t>8/11/2025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3485120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723075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761127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693084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4772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756959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8974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9A25E-7F15-44F1-94F4-2A12B1BB4C41}" type="datetimeFigureOut">
              <a:rPr lang="en-US" smtClean="0"/>
              <a:t>8/11/2025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5758956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39A25E-7F15-44F1-94F4-2A12B1BB4C41}" type="datetimeFigureOut">
              <a:rPr lang="en-US" smtClean="0"/>
              <a:t>8/11/2025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359661584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793209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8459666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839A25E-7F15-44F1-94F4-2A12B1BB4C41}" type="datetimeFigureOut">
              <a:rPr lang="en-US" smtClean="0"/>
              <a:t>8/11/2025</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8E1B59D-EAE0-479E-86E9-837E6345171E}" type="slidenum">
              <a:rPr lang="en-US" smtClean="0"/>
              <a:t>‹#›</a:t>
            </a:fld>
            <a:endParaRPr lang="en-US"/>
          </a:p>
        </p:txBody>
      </p:sp>
    </p:spTree>
    <p:extLst>
      <p:ext uri="{BB962C8B-B14F-4D97-AF65-F5344CB8AC3E}">
        <p14:creationId xmlns:p14="http://schemas.microsoft.com/office/powerpoint/2010/main" val="4172942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1854328"/>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170677"/>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3055857"/>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rgbClr val="003300">
                <a:lumMod val="84000"/>
                <a:lumOff val="16000"/>
              </a:srgbClr>
            </a:gs>
            <a:gs pos="8000">
              <a:srgbClr val="9CB86E"/>
            </a:gs>
            <a:gs pos="62000">
              <a:srgbClr val="156B13"/>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6561823"/>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35.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6" name="Content Placeholder 5">
            <a:extLst>
              <a:ext uri="{FF2B5EF4-FFF2-40B4-BE49-F238E27FC236}">
                <a16:creationId xmlns:a16="http://schemas.microsoft.com/office/drawing/2014/main" id="{B0C30F40-A01C-4AF9-BF1D-1119CB5F22B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638" y="0"/>
            <a:ext cx="9144000" cy="5143500"/>
          </a:xfrm>
        </p:spPr>
      </p:pic>
      <p:pic>
        <p:nvPicPr>
          <p:cNvPr id="10" name="Picture 9">
            <a:extLst>
              <a:ext uri="{FF2B5EF4-FFF2-40B4-BE49-F238E27FC236}">
                <a16:creationId xmlns:a16="http://schemas.microsoft.com/office/drawing/2014/main" id="{EF0B9981-7313-4CAD-9942-3A06E1A52F0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3400" y="101204"/>
            <a:ext cx="1066800" cy="1066800"/>
          </a:xfrm>
          <a:prstGeom prst="rect">
            <a:avLst/>
          </a:prstGeom>
        </p:spPr>
      </p:pic>
      <p:sp>
        <p:nvSpPr>
          <p:cNvPr id="13" name="TextBox 12">
            <a:extLst>
              <a:ext uri="{FF2B5EF4-FFF2-40B4-BE49-F238E27FC236}">
                <a16:creationId xmlns:a16="http://schemas.microsoft.com/office/drawing/2014/main" id="{822E2E7C-7C07-4398-8468-4280583E677D}"/>
              </a:ext>
            </a:extLst>
          </p:cNvPr>
          <p:cNvSpPr txBox="1"/>
          <p:nvPr/>
        </p:nvSpPr>
        <p:spPr>
          <a:xfrm>
            <a:off x="2590800" y="133956"/>
            <a:ext cx="69342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a:t>
            </a:r>
            <a:r>
              <a:rPr lang="en-US" sz="2800" b="1" dirty="0">
                <a:solidFill>
                  <a:srgbClr val="FFFF00"/>
                </a:solidFill>
                <a:latin typeface="Arial" panose="020B0604020202020204" pitchFamily="34" charset="0"/>
              </a:rPr>
              <a:t>TƯ</a:t>
            </a:r>
            <a:r>
              <a:rPr lang="en-US" sz="2800" b="1" i="0" dirty="0">
                <a:solidFill>
                  <a:srgbClr val="FFFF00"/>
                </a:solidFill>
                <a:effectLst/>
                <a:latin typeface="Arial" panose="020B0604020202020204" pitchFamily="34" charset="0"/>
              </a:rPr>
              <a:t> TUẦN XXI THƯỜNG NIÊN C</a:t>
            </a:r>
            <a:endParaRPr lang="en-US" sz="2800" b="1" dirty="0">
              <a:solidFill>
                <a:srgbClr val="FFFF00"/>
              </a:solidFill>
            </a:endParaRPr>
          </a:p>
        </p:txBody>
      </p:sp>
    </p:spTree>
    <p:extLst>
      <p:ext uri="{BB962C8B-B14F-4D97-AF65-F5344CB8AC3E}">
        <p14:creationId xmlns:p14="http://schemas.microsoft.com/office/powerpoint/2010/main" val="306005439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6" name="Content Placeholder 5">
            <a:extLst>
              <a:ext uri="{FF2B5EF4-FFF2-40B4-BE49-F238E27FC236}">
                <a16:creationId xmlns:a16="http://schemas.microsoft.com/office/drawing/2014/main" id="{B0C30F40-A01C-4AF9-BF1D-1119CB5F22B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638" y="0"/>
            <a:ext cx="9144000" cy="5143500"/>
          </a:xfrm>
        </p:spPr>
      </p:pic>
      <p:pic>
        <p:nvPicPr>
          <p:cNvPr id="10" name="Picture 9">
            <a:extLst>
              <a:ext uri="{FF2B5EF4-FFF2-40B4-BE49-F238E27FC236}">
                <a16:creationId xmlns:a16="http://schemas.microsoft.com/office/drawing/2014/main" id="{EF0B9981-7313-4CAD-9942-3A06E1A52F0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3400" y="101204"/>
            <a:ext cx="1066800" cy="1066800"/>
          </a:xfrm>
          <a:prstGeom prst="rect">
            <a:avLst/>
          </a:prstGeom>
        </p:spPr>
      </p:pic>
      <p:sp>
        <p:nvSpPr>
          <p:cNvPr id="13" name="TextBox 12">
            <a:extLst>
              <a:ext uri="{FF2B5EF4-FFF2-40B4-BE49-F238E27FC236}">
                <a16:creationId xmlns:a16="http://schemas.microsoft.com/office/drawing/2014/main" id="{822E2E7C-7C07-4398-8468-4280583E677D}"/>
              </a:ext>
            </a:extLst>
          </p:cNvPr>
          <p:cNvSpPr txBox="1"/>
          <p:nvPr/>
        </p:nvSpPr>
        <p:spPr>
          <a:xfrm>
            <a:off x="2590800" y="133956"/>
            <a:ext cx="69342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a:t>
            </a:r>
            <a:r>
              <a:rPr lang="en-US" sz="2800" b="1" dirty="0">
                <a:solidFill>
                  <a:srgbClr val="FFFF00"/>
                </a:solidFill>
                <a:latin typeface="Arial" panose="020B0604020202020204" pitchFamily="34" charset="0"/>
              </a:rPr>
              <a:t>TƯ</a:t>
            </a:r>
            <a:r>
              <a:rPr lang="en-US" sz="2800" b="1" i="0" dirty="0">
                <a:solidFill>
                  <a:srgbClr val="FFFF00"/>
                </a:solidFill>
                <a:effectLst/>
                <a:latin typeface="Arial" panose="020B0604020202020204" pitchFamily="34" charset="0"/>
              </a:rPr>
              <a:t> TUẦN XXI THƯỜNG NIÊN C</a:t>
            </a:r>
            <a:endParaRPr lang="en-US" sz="2800" b="1" dirty="0">
              <a:solidFill>
                <a:srgbClr val="FFFF00"/>
              </a:solidFill>
            </a:endParaRPr>
          </a:p>
        </p:txBody>
      </p:sp>
    </p:spTree>
    <p:extLst>
      <p:ext uri="{BB962C8B-B14F-4D97-AF65-F5344CB8AC3E}">
        <p14:creationId xmlns:p14="http://schemas.microsoft.com/office/powerpoint/2010/main" val="23126966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1450" y="1047750"/>
            <a:ext cx="8801100" cy="3276599"/>
          </a:xfrm>
        </p:spPr>
        <p:txBody>
          <a:bodyPr>
            <a:normAutofit fontScale="90000"/>
          </a:bodyPr>
          <a:lstStyle/>
          <a:p>
            <a:pPr algn="just"/>
            <a:r>
              <a:rPr lang="vi-VN" b="1" i="0" dirty="0">
                <a:solidFill>
                  <a:schemeClr val="bg1"/>
                </a:solidFill>
                <a:effectLst/>
                <a:latin typeface="Arial" panose="020B0604020202020204" pitchFamily="34" charset="0"/>
              </a:rPr>
              <a:t>Lạy Chúa, xin ghé tai nghe, xin nhậm lời tôi. Lạy Chúa tôi, xin cứu vớt người bầy tôi đáng cậy trông vào Chúa. Lạy Chúa, xin thương tôi, vì tôi ân cần kêu van Chúa suốt ngày.</a:t>
            </a:r>
            <a:endParaRPr lang="vi-VN" b="1" i="0" dirty="0">
              <a:solidFill>
                <a:schemeClr val="bg1"/>
              </a:solidFill>
              <a:effectLst/>
              <a:latin typeface="Helvetica Neue"/>
            </a:endParaRPr>
          </a:p>
        </p:txBody>
      </p:sp>
      <p:sp>
        <p:nvSpPr>
          <p:cNvPr id="4" name="TextBox 3">
            <a:extLst>
              <a:ext uri="{FF2B5EF4-FFF2-40B4-BE49-F238E27FC236}">
                <a16:creationId xmlns:a16="http://schemas.microsoft.com/office/drawing/2014/main" id="{52B86BB9-B6F7-4999-BCC7-DB0AD72AC438}"/>
              </a:ext>
            </a:extLst>
          </p:cNvPr>
          <p:cNvSpPr txBox="1"/>
          <p:nvPr/>
        </p:nvSpPr>
        <p:spPr>
          <a:xfrm>
            <a:off x="2209800" y="174844"/>
            <a:ext cx="4572000" cy="830997"/>
          </a:xfrm>
          <a:prstGeom prst="rect">
            <a:avLst/>
          </a:prstGeom>
          <a:noFill/>
        </p:spPr>
        <p:txBody>
          <a:bodyPr wrap="square">
            <a:spAutoFit/>
          </a:bodyPr>
          <a:lstStyle/>
          <a:p>
            <a:pPr algn="ctr"/>
            <a:r>
              <a:rPr lang="vi-VN" sz="4800" b="1" i="0" dirty="0">
                <a:solidFill>
                  <a:srgbClr val="FFFF00"/>
                </a:solidFill>
                <a:effectLst/>
                <a:latin typeface="Arial" panose="020B0604020202020204" pitchFamily="34" charset="0"/>
              </a:rPr>
              <a:t>Ca nhập lễ</a:t>
            </a:r>
            <a:endParaRPr lang="en-US" sz="4800" dirty="0"/>
          </a:p>
        </p:txBody>
      </p:sp>
    </p:spTree>
    <p:extLst>
      <p:ext uri="{BB962C8B-B14F-4D97-AF65-F5344CB8AC3E}">
        <p14:creationId xmlns:p14="http://schemas.microsoft.com/office/powerpoint/2010/main" val="14126717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46878C9-76C9-FA44-2D27-3E14DE32C1B7}"/>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44CF4DF7-EE09-482B-8183-69B101CCE8B0}"/>
              </a:ext>
            </a:extLst>
          </p:cNvPr>
          <p:cNvSpPr txBox="1"/>
          <p:nvPr/>
        </p:nvSpPr>
        <p:spPr>
          <a:xfrm>
            <a:off x="-228600" y="146760"/>
            <a:ext cx="8458200" cy="707886"/>
          </a:xfrm>
          <a:prstGeom prst="rect">
            <a:avLst/>
          </a:prstGeom>
          <a:noFill/>
        </p:spPr>
        <p:txBody>
          <a:bodyPr wrap="square">
            <a:spAutoFit/>
          </a:bodyPr>
          <a:lstStyle/>
          <a:p>
            <a:pPr algn="ctr"/>
            <a:r>
              <a:rPr lang="en-US" sz="4000" b="1" dirty="0" err="1">
                <a:solidFill>
                  <a:srgbClr val="FFFF00"/>
                </a:solidFill>
                <a:latin typeface="Arial" panose="020B0604020202020204" pitchFamily="34" charset="0"/>
              </a:rPr>
              <a:t>Bài</a:t>
            </a:r>
            <a:r>
              <a:rPr lang="en-US" sz="4000" b="1" dirty="0">
                <a:solidFill>
                  <a:srgbClr val="FFFF00"/>
                </a:solidFill>
                <a:latin typeface="Arial" panose="020B0604020202020204" pitchFamily="34" charset="0"/>
              </a:rPr>
              <a:t> </a:t>
            </a:r>
            <a:r>
              <a:rPr lang="en-US" sz="4000" b="1" dirty="0" err="1">
                <a:solidFill>
                  <a:srgbClr val="FFFF00"/>
                </a:solidFill>
                <a:latin typeface="Arial" panose="020B0604020202020204" pitchFamily="34" charset="0"/>
              </a:rPr>
              <a:t>Đọc</a:t>
            </a:r>
            <a:r>
              <a:rPr lang="en-US" sz="4000" b="1" dirty="0">
                <a:solidFill>
                  <a:srgbClr val="FFFF00"/>
                </a:solidFill>
                <a:latin typeface="Arial" panose="020B0604020202020204" pitchFamily="34" charset="0"/>
              </a:rPr>
              <a:t> 1: </a:t>
            </a:r>
            <a:r>
              <a:rPr lang="en-US" sz="4000" b="0" i="0" dirty="0">
                <a:solidFill>
                  <a:srgbClr val="333333"/>
                </a:solidFill>
                <a:effectLst/>
                <a:latin typeface="Arial" panose="020B0604020202020204" pitchFamily="34" charset="0"/>
              </a:rPr>
              <a:t> </a:t>
            </a:r>
            <a:r>
              <a:rPr lang="en-US" sz="4000" b="0" i="0" dirty="0">
                <a:solidFill>
                  <a:schemeClr val="bg1"/>
                </a:solidFill>
                <a:effectLst/>
                <a:latin typeface="Arial" panose="020B0604020202020204" pitchFamily="34" charset="0"/>
              </a:rPr>
              <a:t>1 Tx 2, 9-13</a:t>
            </a:r>
            <a:endParaRPr lang="en-US" sz="4000" dirty="0">
              <a:solidFill>
                <a:schemeClr val="bg1"/>
              </a:solidFill>
            </a:endParaRPr>
          </a:p>
        </p:txBody>
      </p:sp>
      <p:pic>
        <p:nvPicPr>
          <p:cNvPr id="8" name="Picture 7">
            <a:extLst>
              <a:ext uri="{FF2B5EF4-FFF2-40B4-BE49-F238E27FC236}">
                <a16:creationId xmlns:a16="http://schemas.microsoft.com/office/drawing/2014/main" id="{F2410B25-C385-43E7-958B-03F48D6A64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0600" y="3486150"/>
            <a:ext cx="3200400" cy="1805440"/>
          </a:xfrm>
          <a:prstGeom prst="rect">
            <a:avLst/>
          </a:prstGeom>
        </p:spPr>
      </p:pic>
      <p:sp>
        <p:nvSpPr>
          <p:cNvPr id="10" name="TextBox 9">
            <a:extLst>
              <a:ext uri="{FF2B5EF4-FFF2-40B4-BE49-F238E27FC236}">
                <a16:creationId xmlns:a16="http://schemas.microsoft.com/office/drawing/2014/main" id="{4E615AF0-4117-408C-B7B7-2083B2CCA744}"/>
              </a:ext>
            </a:extLst>
          </p:cNvPr>
          <p:cNvSpPr txBox="1"/>
          <p:nvPr/>
        </p:nvSpPr>
        <p:spPr>
          <a:xfrm>
            <a:off x="136766" y="730985"/>
            <a:ext cx="8854834" cy="1323439"/>
          </a:xfrm>
          <a:prstGeom prst="rect">
            <a:avLst/>
          </a:prstGeom>
          <a:noFill/>
        </p:spPr>
        <p:txBody>
          <a:bodyPr wrap="square">
            <a:spAutoFit/>
          </a:bodyPr>
          <a:lstStyle/>
          <a:p>
            <a:pPr algn="just"/>
            <a:r>
              <a:rPr lang="en-US" sz="4000" b="1" i="1" dirty="0">
                <a:solidFill>
                  <a:schemeClr val="bg1"/>
                </a:solidFill>
                <a:effectLst/>
                <a:latin typeface="Arial" panose="020B0604020202020204" pitchFamily="34" charset="0"/>
              </a:rPr>
              <a:t>“</a:t>
            </a:r>
            <a:r>
              <a:rPr lang="en-US" sz="4000" b="1" i="1" dirty="0" err="1">
                <a:solidFill>
                  <a:schemeClr val="bg1"/>
                </a:solidFill>
                <a:effectLst/>
                <a:latin typeface="Arial" panose="020B0604020202020204" pitchFamily="34" charset="0"/>
              </a:rPr>
              <a:t>Chúng</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tôi</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làm</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việc</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ngày</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đêm</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để</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rao</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giảng</a:t>
            </a:r>
            <a:r>
              <a:rPr lang="en-US" sz="4000" b="1" i="1" dirty="0">
                <a:solidFill>
                  <a:schemeClr val="bg1"/>
                </a:solidFill>
                <a:effectLst/>
                <a:latin typeface="Arial" panose="020B0604020202020204" pitchFamily="34" charset="0"/>
              </a:rPr>
              <a:t> Tin </a:t>
            </a:r>
            <a:r>
              <a:rPr lang="en-US" sz="4000" b="1" i="1" dirty="0" err="1">
                <a:solidFill>
                  <a:schemeClr val="bg1"/>
                </a:solidFill>
                <a:effectLst/>
                <a:latin typeface="Arial" panose="020B0604020202020204" pitchFamily="34" charset="0"/>
              </a:rPr>
              <a:t>Mừng</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giữa</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anh</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em</a:t>
            </a:r>
            <a:r>
              <a:rPr lang="en-US" sz="4000" b="1" i="1" dirty="0">
                <a:solidFill>
                  <a:schemeClr val="bg1"/>
                </a:solidFill>
                <a:effectLst/>
                <a:latin typeface="Arial" panose="020B0604020202020204" pitchFamily="34" charset="0"/>
              </a:rPr>
              <a:t>”</a:t>
            </a:r>
            <a:r>
              <a:rPr lang="en-US" sz="4000" b="1" i="0" dirty="0">
                <a:solidFill>
                  <a:schemeClr val="bg1"/>
                </a:solidFill>
                <a:effectLst/>
                <a:latin typeface="Arial" panose="020B0604020202020204" pitchFamily="34" charset="0"/>
              </a:rPr>
              <a:t>.</a:t>
            </a:r>
            <a:endParaRPr lang="vi-VN" sz="4000" b="1" i="0" dirty="0">
              <a:solidFill>
                <a:schemeClr val="bg1"/>
              </a:solidFill>
              <a:effectLst/>
              <a:latin typeface="Helvetica Neue"/>
            </a:endParaRPr>
          </a:p>
        </p:txBody>
      </p:sp>
      <p:sp>
        <p:nvSpPr>
          <p:cNvPr id="12" name="TextBox 11">
            <a:extLst>
              <a:ext uri="{FF2B5EF4-FFF2-40B4-BE49-F238E27FC236}">
                <a16:creationId xmlns:a16="http://schemas.microsoft.com/office/drawing/2014/main" id="{5C9E6B1C-B8EA-4103-A465-CCD23111C888}"/>
              </a:ext>
            </a:extLst>
          </p:cNvPr>
          <p:cNvSpPr txBox="1"/>
          <p:nvPr/>
        </p:nvSpPr>
        <p:spPr>
          <a:xfrm>
            <a:off x="116225" y="2054424"/>
            <a:ext cx="8686800" cy="1323439"/>
          </a:xfrm>
          <a:prstGeom prst="rect">
            <a:avLst/>
          </a:prstGeom>
          <a:noFill/>
        </p:spPr>
        <p:txBody>
          <a:bodyPr wrap="square">
            <a:spAutoFit/>
          </a:bodyPr>
          <a:lstStyle/>
          <a:p>
            <a:r>
              <a:rPr lang="vi-VN" sz="4000" b="0" i="0" dirty="0">
                <a:solidFill>
                  <a:schemeClr val="bg1"/>
                </a:solidFill>
                <a:effectLst/>
                <a:latin typeface="Arial" panose="020B0604020202020204" pitchFamily="34" charset="0"/>
              </a:rPr>
              <a:t>Trích thư thứ nhất của Thánh Phaolô Tông đồ gửi tín hữu Thêxalônica</a:t>
            </a:r>
            <a:r>
              <a:rPr lang="vi-VN" sz="4000" b="0" i="0" dirty="0">
                <a:solidFill>
                  <a:srgbClr val="333333"/>
                </a:solidFill>
                <a:effectLst/>
                <a:latin typeface="Arial" panose="020B0604020202020204" pitchFamily="34" charset="0"/>
              </a:rPr>
              <a:t>.</a:t>
            </a:r>
            <a:endParaRPr lang="en-US" sz="4000" dirty="0">
              <a:solidFill>
                <a:schemeClr val="bg1"/>
              </a:solidFill>
            </a:endParaRPr>
          </a:p>
        </p:txBody>
      </p:sp>
    </p:spTree>
    <p:extLst>
      <p:ext uri="{BB962C8B-B14F-4D97-AF65-F5344CB8AC3E}">
        <p14:creationId xmlns:p14="http://schemas.microsoft.com/office/powerpoint/2010/main" val="1720527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99202"/>
            <a:ext cx="8534400" cy="2438400"/>
          </a:xfrm>
        </p:spPr>
        <p:txBody>
          <a:bodyPr>
            <a:normAutofit/>
          </a:bodyPr>
          <a:lstStyle/>
          <a:p>
            <a:pPr algn="l"/>
            <a:r>
              <a:rPr lang="en-US" sz="4900" b="1" i="0" dirty="0" err="1">
                <a:solidFill>
                  <a:schemeClr val="bg1"/>
                </a:solidFill>
                <a:effectLst/>
                <a:latin typeface="Arial" panose="020B0604020202020204" pitchFamily="34" charset="0"/>
              </a:rPr>
              <a:t>Ðáp</a:t>
            </a:r>
            <a:r>
              <a:rPr lang="en-US" sz="4900" b="1" i="0" dirty="0">
                <a:solidFill>
                  <a:schemeClr val="bg1"/>
                </a:solidFill>
                <a:effectLst/>
                <a:latin typeface="Arial" panose="020B0604020202020204" pitchFamily="34" charset="0"/>
              </a:rPr>
              <a:t>: </a:t>
            </a:r>
            <a:r>
              <a:rPr lang="vi-VN" sz="4900" b="0" i="0" dirty="0">
                <a:solidFill>
                  <a:srgbClr val="333333"/>
                </a:solidFill>
                <a:effectLst/>
                <a:latin typeface="Arial" panose="020B0604020202020204" pitchFamily="34" charset="0"/>
              </a:rPr>
              <a:t> </a:t>
            </a:r>
            <a:r>
              <a:rPr lang="en-US" b="1" i="0" dirty="0" err="1">
                <a:solidFill>
                  <a:schemeClr val="bg1"/>
                </a:solidFill>
                <a:effectLst/>
                <a:latin typeface="Arial" panose="020B0604020202020204" pitchFamily="34" charset="0"/>
              </a:rPr>
              <a:t>Lạy</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Ngài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thăm</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dò</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và</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biết</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rõ</a:t>
            </a:r>
            <a:r>
              <a:rPr lang="en-US" b="1" i="0" dirty="0">
                <a:solidFill>
                  <a:schemeClr val="bg1"/>
                </a:solidFill>
                <a:effectLst/>
                <a:latin typeface="Arial" panose="020B0604020202020204" pitchFamily="34" charset="0"/>
              </a:rPr>
              <a:t> con.</a:t>
            </a:r>
            <a:endParaRPr lang="en-US" b="1" dirty="0">
              <a:solidFill>
                <a:schemeClr val="bg1"/>
              </a:solidFill>
              <a:effectLst/>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C7B1B11A-6F83-4AF2-A82F-8A90599E79EB}"/>
              </a:ext>
            </a:extLst>
          </p:cNvPr>
          <p:cNvSpPr txBox="1"/>
          <p:nvPr/>
        </p:nvSpPr>
        <p:spPr>
          <a:xfrm>
            <a:off x="3124200" y="285750"/>
            <a:ext cx="2743200" cy="769441"/>
          </a:xfrm>
          <a:prstGeom prst="rect">
            <a:avLst/>
          </a:prstGeom>
          <a:noFill/>
        </p:spPr>
        <p:txBody>
          <a:bodyPr wrap="square" rtlCol="0">
            <a:spAutoFit/>
          </a:bodyPr>
          <a:lstStyle/>
          <a:p>
            <a:r>
              <a:rPr lang="en-US" sz="4400" b="1" dirty="0" err="1">
                <a:solidFill>
                  <a:srgbClr val="FFFF00"/>
                </a:solidFill>
                <a:latin typeface="Arial" panose="020B0604020202020204" pitchFamily="34" charset="0"/>
                <a:cs typeface="Arial" panose="020B0604020202020204" pitchFamily="34" charset="0"/>
              </a:rPr>
              <a:t>Đáp</a:t>
            </a:r>
            <a:r>
              <a:rPr lang="en-US" sz="4400" b="1" dirty="0">
                <a:solidFill>
                  <a:srgbClr val="FFFF00"/>
                </a:solidFill>
                <a:latin typeface="Arial" panose="020B0604020202020204" pitchFamily="34" charset="0"/>
                <a:cs typeface="Arial" panose="020B0604020202020204" pitchFamily="34" charset="0"/>
              </a:rPr>
              <a:t> Ca:</a:t>
            </a:r>
          </a:p>
        </p:txBody>
      </p:sp>
      <p:sp>
        <p:nvSpPr>
          <p:cNvPr id="4" name="TextBox 3">
            <a:extLst>
              <a:ext uri="{FF2B5EF4-FFF2-40B4-BE49-F238E27FC236}">
                <a16:creationId xmlns:a16="http://schemas.microsoft.com/office/drawing/2014/main" id="{F22101A7-7A50-4267-B637-FFC602B63662}"/>
              </a:ext>
            </a:extLst>
          </p:cNvPr>
          <p:cNvSpPr txBox="1"/>
          <p:nvPr/>
        </p:nvSpPr>
        <p:spPr>
          <a:xfrm>
            <a:off x="1562100" y="1200150"/>
            <a:ext cx="6019800" cy="646331"/>
          </a:xfrm>
          <a:prstGeom prst="rect">
            <a:avLst/>
          </a:prstGeom>
          <a:noFill/>
        </p:spPr>
        <p:txBody>
          <a:bodyPr wrap="square" rtlCol="0">
            <a:spAutoFit/>
          </a:bodyPr>
          <a:lstStyle/>
          <a:p>
            <a:r>
              <a:rPr lang="de-DE" sz="3600" b="0" i="0" dirty="0">
                <a:solidFill>
                  <a:schemeClr val="bg1"/>
                </a:solidFill>
                <a:effectLst/>
                <a:latin typeface="Arial" panose="020B0604020202020204" pitchFamily="34" charset="0"/>
              </a:rPr>
              <a:t>Tv 138, 7-8. 9-10. 11-12ab</a:t>
            </a:r>
            <a:endParaRPr lang="en-US" sz="3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478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1450"/>
            <a:ext cx="8305800" cy="4800600"/>
          </a:xfrm>
        </p:spPr>
        <p:txBody>
          <a:bodyPr>
            <a:noAutofit/>
          </a:bodyPr>
          <a:lstStyle/>
          <a:p>
            <a:pPr algn="just"/>
            <a:r>
              <a:rPr lang="en-US" b="1" i="0" dirty="0">
                <a:solidFill>
                  <a:srgbClr val="FFFF00"/>
                </a:solidFill>
                <a:effectLst/>
                <a:latin typeface="Arial" panose="020B0604020202020204" pitchFamily="34" charset="0"/>
              </a:rPr>
              <a:t>Alleluia, alleluia! </a:t>
            </a:r>
            <a:r>
              <a:rPr lang="vi-VN" b="0" i="0" dirty="0">
                <a:solidFill>
                  <a:srgbClr val="333333"/>
                </a:solidFill>
                <a:effectLst/>
                <a:latin typeface="Arial" panose="020B0604020202020204" pitchFamily="34" charset="0"/>
              </a:rPr>
              <a:t> </a:t>
            </a:r>
            <a:r>
              <a:rPr lang="vi-VN" b="1" i="0" dirty="0">
                <a:solidFill>
                  <a:schemeClr val="bg1"/>
                </a:solidFill>
                <a:effectLst/>
                <a:latin typeface="Arial" panose="020B0604020202020204" pitchFamily="34" charset="0"/>
              </a:rPr>
              <a:t>– Anh em hãy tích trữ lời ban sự sống, anh em hãy chiếu sáng như những vì sao ở giữa thế gian. –  </a:t>
            </a:r>
            <a:r>
              <a:rPr lang="en-US" b="1" i="0" dirty="0">
                <a:solidFill>
                  <a:schemeClr val="bg1"/>
                </a:solidFill>
                <a:effectLst/>
                <a:latin typeface="Arial" panose="020B0604020202020204" pitchFamily="34" charset="0"/>
              </a:rPr>
              <a:t>  </a:t>
            </a:r>
            <a:r>
              <a:rPr lang="en-US" b="1" i="0" dirty="0">
                <a:solidFill>
                  <a:srgbClr val="FFFF00"/>
                </a:solidFill>
                <a:effectLst/>
                <a:latin typeface="Arial" panose="020B0604020202020204" pitchFamily="34" charset="0"/>
              </a:rPr>
              <a:t>Alleluia.</a:t>
            </a:r>
            <a:endParaRPr lang="en-US" b="1" u="sng" dirty="0">
              <a:solidFill>
                <a:srgbClr val="FFFF00"/>
              </a:solidFill>
              <a:effectLst/>
              <a:latin typeface="+mj-lt"/>
              <a:cs typeface="Times New Roman" pitchFamily="18" charset="0"/>
            </a:endParaRPr>
          </a:p>
        </p:txBody>
      </p:sp>
    </p:spTree>
    <p:extLst>
      <p:ext uri="{BB962C8B-B14F-4D97-AF65-F5344CB8AC3E}">
        <p14:creationId xmlns:p14="http://schemas.microsoft.com/office/powerpoint/2010/main" val="2715428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6" name="Content Placeholder 5">
            <a:extLst>
              <a:ext uri="{FF2B5EF4-FFF2-40B4-BE49-F238E27FC236}">
                <a16:creationId xmlns:a16="http://schemas.microsoft.com/office/drawing/2014/main" id="{B0C30F40-A01C-4AF9-BF1D-1119CB5F22B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638" y="0"/>
            <a:ext cx="9144000" cy="5143500"/>
          </a:xfrm>
        </p:spPr>
      </p:pic>
      <p:pic>
        <p:nvPicPr>
          <p:cNvPr id="10" name="Picture 9">
            <a:extLst>
              <a:ext uri="{FF2B5EF4-FFF2-40B4-BE49-F238E27FC236}">
                <a16:creationId xmlns:a16="http://schemas.microsoft.com/office/drawing/2014/main" id="{EF0B9981-7313-4CAD-9942-3A06E1A52F0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3400" y="101204"/>
            <a:ext cx="1066800" cy="1066800"/>
          </a:xfrm>
          <a:prstGeom prst="rect">
            <a:avLst/>
          </a:prstGeom>
        </p:spPr>
      </p:pic>
      <p:sp>
        <p:nvSpPr>
          <p:cNvPr id="13" name="TextBox 12">
            <a:extLst>
              <a:ext uri="{FF2B5EF4-FFF2-40B4-BE49-F238E27FC236}">
                <a16:creationId xmlns:a16="http://schemas.microsoft.com/office/drawing/2014/main" id="{822E2E7C-7C07-4398-8468-4280583E677D}"/>
              </a:ext>
            </a:extLst>
          </p:cNvPr>
          <p:cNvSpPr txBox="1"/>
          <p:nvPr/>
        </p:nvSpPr>
        <p:spPr>
          <a:xfrm>
            <a:off x="3962400" y="3333750"/>
            <a:ext cx="4269519" cy="523220"/>
          </a:xfrm>
          <a:prstGeom prst="rect">
            <a:avLst/>
          </a:prstGeom>
          <a:noFill/>
        </p:spPr>
        <p:txBody>
          <a:bodyPr wrap="square">
            <a:spAutoFit/>
          </a:bodyPr>
          <a:lstStyle/>
          <a:p>
            <a:r>
              <a:rPr lang="en-US" sz="2800" b="1" i="0" dirty="0" err="1">
                <a:solidFill>
                  <a:srgbClr val="FFFF00"/>
                </a:solidFill>
                <a:effectLst/>
                <a:latin typeface="Arial" panose="020B0604020202020204" pitchFamily="34" charset="0"/>
              </a:rPr>
              <a:t>Phúc</a:t>
            </a:r>
            <a:r>
              <a:rPr lang="en-US" sz="2800" b="1" i="0" dirty="0">
                <a:solidFill>
                  <a:srgbClr val="FFFF00"/>
                </a:solidFill>
                <a:effectLst/>
                <a:latin typeface="Arial" panose="020B0604020202020204" pitchFamily="34" charset="0"/>
              </a:rPr>
              <a:t> </a:t>
            </a:r>
            <a:r>
              <a:rPr lang="en-US" sz="2800" b="1" i="0" dirty="0" err="1">
                <a:solidFill>
                  <a:srgbClr val="FFFF00"/>
                </a:solidFill>
                <a:effectLst/>
                <a:latin typeface="Arial" panose="020B0604020202020204" pitchFamily="34" charset="0"/>
              </a:rPr>
              <a:t>Âm</a:t>
            </a:r>
            <a:r>
              <a:rPr lang="en-US" sz="2800" b="1" i="0" dirty="0">
                <a:solidFill>
                  <a:srgbClr val="FFFF00"/>
                </a:solidFill>
                <a:effectLst/>
                <a:latin typeface="Arial" panose="020B0604020202020204" pitchFamily="34" charset="0"/>
              </a:rPr>
              <a:t>: Mt 23, 27-32</a:t>
            </a:r>
            <a:endParaRPr lang="en-US" sz="2800" b="1" dirty="0">
              <a:solidFill>
                <a:srgbClr val="FFFF00"/>
              </a:solidFill>
            </a:endParaRPr>
          </a:p>
        </p:txBody>
      </p:sp>
    </p:spTree>
    <p:extLst>
      <p:ext uri="{BB962C8B-B14F-4D97-AF65-F5344CB8AC3E}">
        <p14:creationId xmlns:p14="http://schemas.microsoft.com/office/powerpoint/2010/main" val="255635639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96195143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830997"/>
            <a:ext cx="8382000" cy="3619499"/>
          </a:xfrm>
        </p:spPr>
        <p:txBody>
          <a:bodyPr>
            <a:normAutofit/>
          </a:bodyPr>
          <a:lstStyle/>
          <a:p>
            <a:pPr algn="just"/>
            <a:r>
              <a:rPr lang="vi-VN" b="1" i="0" dirty="0">
                <a:solidFill>
                  <a:schemeClr val="bg1"/>
                </a:solidFill>
                <a:effectLst/>
                <a:latin typeface="Arial" panose="020B0604020202020204" pitchFamily="34" charset="0"/>
              </a:rPr>
              <a:t>Lạy Chúa, do kết quả việc Chúa làm, địa cầu được no phỉ, để từ trong đất, con người tạo ra cơm bánh, và rượu làm hoan hỷ lòng người.</a:t>
            </a:r>
            <a:endParaRPr lang="vi-VN" b="1" dirty="0">
              <a:solidFill>
                <a:schemeClr val="bg1"/>
              </a:solidFill>
              <a:effectLst/>
              <a:latin typeface="+mj-lt"/>
              <a:cs typeface="Times New Roman" pitchFamily="18" charset="0"/>
            </a:endParaRPr>
          </a:p>
        </p:txBody>
      </p:sp>
      <p:sp>
        <p:nvSpPr>
          <p:cNvPr id="3" name="TextBox 2">
            <a:extLst>
              <a:ext uri="{FF2B5EF4-FFF2-40B4-BE49-F238E27FC236}">
                <a16:creationId xmlns:a16="http://schemas.microsoft.com/office/drawing/2014/main" id="{8C745E0C-A35F-4DDD-A95C-64550B5F1418}"/>
              </a:ext>
            </a:extLst>
          </p:cNvPr>
          <p:cNvSpPr txBox="1"/>
          <p:nvPr/>
        </p:nvSpPr>
        <p:spPr>
          <a:xfrm>
            <a:off x="2667000" y="57150"/>
            <a:ext cx="4495800" cy="830997"/>
          </a:xfrm>
          <a:prstGeom prst="rect">
            <a:avLst/>
          </a:prstGeom>
          <a:noFill/>
        </p:spPr>
        <p:txBody>
          <a:bodyPr wrap="square" rtlCol="0">
            <a:spAutoFit/>
          </a:bodyPr>
          <a:lstStyle/>
          <a:p>
            <a:r>
              <a:rPr lang="en-US" sz="4800" b="1" dirty="0">
                <a:solidFill>
                  <a:srgbClr val="FFFF00"/>
                </a:solidFill>
                <a:effectLst/>
                <a:latin typeface="Arial" panose="020B0604020202020204" pitchFamily="34" charset="0"/>
                <a:cs typeface="Arial" panose="020B0604020202020204" pitchFamily="34" charset="0"/>
              </a:rPr>
              <a:t>Ca </a:t>
            </a:r>
            <a:r>
              <a:rPr lang="en-US" sz="4800" b="1" dirty="0" err="1">
                <a:solidFill>
                  <a:srgbClr val="FFFF00"/>
                </a:solidFill>
                <a:effectLst/>
                <a:latin typeface="Arial" panose="020B0604020202020204" pitchFamily="34" charset="0"/>
                <a:cs typeface="Arial" panose="020B0604020202020204" pitchFamily="34" charset="0"/>
              </a:rPr>
              <a:t>hiệp</a:t>
            </a:r>
            <a:r>
              <a:rPr lang="en-US" sz="4800" b="1" dirty="0">
                <a:solidFill>
                  <a:srgbClr val="FFFF00"/>
                </a:solidFill>
                <a:effectLst/>
                <a:latin typeface="Arial" panose="020B0604020202020204" pitchFamily="34" charset="0"/>
                <a:cs typeface="Arial" panose="020B0604020202020204" pitchFamily="34" charset="0"/>
              </a:rPr>
              <a:t> </a:t>
            </a:r>
            <a:r>
              <a:rPr lang="en-US" sz="4800" b="1" dirty="0" err="1">
                <a:solidFill>
                  <a:srgbClr val="FFFF00"/>
                </a:solidFill>
                <a:effectLst/>
                <a:latin typeface="Arial" panose="020B0604020202020204" pitchFamily="34" charset="0"/>
                <a:cs typeface="Arial" panose="020B0604020202020204" pitchFamily="34" charset="0"/>
              </a:rPr>
              <a:t>lễ</a:t>
            </a:r>
            <a:endParaRPr lang="en-US" sz="4800" dirty="0"/>
          </a:p>
        </p:txBody>
      </p:sp>
    </p:spTree>
    <p:extLst>
      <p:ext uri="{BB962C8B-B14F-4D97-AF65-F5344CB8AC3E}">
        <p14:creationId xmlns:p14="http://schemas.microsoft.com/office/powerpoint/2010/main" val="38798613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n-US" sz="8000" b="1" dirty="0">
                <a:solidFill>
                  <a:srgbClr val="FFFF00"/>
                </a:solidFill>
                <a:effectLst/>
                <a:latin typeface="+mj-lt"/>
                <a:cs typeface="Times New Roman" pitchFamily="18" charset="0"/>
              </a:rPr>
              <a:t>Ca </a:t>
            </a:r>
            <a:r>
              <a:rPr lang="en-US" sz="8000" b="1" dirty="0" err="1">
                <a:solidFill>
                  <a:srgbClr val="FFFF00"/>
                </a:solidFill>
                <a:effectLst/>
                <a:latin typeface="+mj-lt"/>
                <a:cs typeface="Times New Roman" pitchFamily="18" charset="0"/>
              </a:rPr>
              <a:t>Kết</a:t>
            </a:r>
            <a:r>
              <a:rPr lang="en-US" sz="8000" b="1" dirty="0">
                <a:solidFill>
                  <a:srgbClr val="FFFF00"/>
                </a:solidFill>
                <a:effectLst/>
                <a:latin typeface="+mj-lt"/>
                <a:cs typeface="Times New Roman" pitchFamily="18" charset="0"/>
              </a:rPr>
              <a:t> </a:t>
            </a:r>
            <a:r>
              <a:rPr lang="en-US" sz="8000" b="1" dirty="0" err="1">
                <a:solidFill>
                  <a:srgbClr val="FFFF00"/>
                </a:solidFill>
                <a:effectLst/>
                <a:latin typeface="+mj-lt"/>
                <a:cs typeface="Times New Roman" pitchFamily="18" charset="0"/>
              </a:rPr>
              <a:t>Lễ</a:t>
            </a:r>
            <a:br>
              <a:rPr lang="en-US" sz="8000" b="0" dirty="0">
                <a:solidFill>
                  <a:srgbClr val="FFFF00"/>
                </a:solidFill>
                <a:effectLst/>
                <a:latin typeface="+mj-lt"/>
                <a:cs typeface="Times New Roman" pitchFamily="18" charset="0"/>
              </a:rPr>
            </a:br>
            <a:endParaRPr lang="vi-VN" sz="5400" b="0" dirty="0">
              <a:solidFill>
                <a:schemeClr val="bg1"/>
              </a:solidFill>
              <a:effectLst/>
              <a:latin typeface="+mj-lt"/>
              <a:cs typeface="Times New Roman" pitchFamily="18" charset="0"/>
            </a:endParaRPr>
          </a:p>
        </p:txBody>
      </p:sp>
    </p:spTree>
    <p:extLst>
      <p:ext uri="{BB962C8B-B14F-4D97-AF65-F5344CB8AC3E}">
        <p14:creationId xmlns:p14="http://schemas.microsoft.com/office/powerpoint/2010/main" val="232415495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1378</TotalTime>
  <Words>214</Words>
  <Application>Microsoft Office PowerPoint</Application>
  <PresentationFormat>On-screen Show (16:9)</PresentationFormat>
  <Paragraphs>21</Paragraphs>
  <Slides>10</Slides>
  <Notes>6</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10</vt:i4>
      </vt:variant>
    </vt:vector>
  </HeadingPairs>
  <TitlesOfParts>
    <vt:vector size="19" baseType="lpstr">
      <vt:lpstr>Arial</vt:lpstr>
      <vt:lpstr>Calibri</vt:lpstr>
      <vt:lpstr>Helvetica Neue</vt:lpstr>
      <vt:lpstr>UTM American Sans</vt:lpstr>
      <vt:lpstr>Office Theme</vt:lpstr>
      <vt:lpstr>5_Office Theme</vt:lpstr>
      <vt:lpstr>6_Office Theme</vt:lpstr>
      <vt:lpstr>9_Office Theme</vt:lpstr>
      <vt:lpstr>10_Office Theme</vt:lpstr>
      <vt:lpstr>PowerPoint Presentation</vt:lpstr>
      <vt:lpstr>Lạy Chúa, xin ghé tai nghe, xin nhậm lời tôi. Lạy Chúa tôi, xin cứu vớt người bầy tôi đáng cậy trông vào Chúa. Lạy Chúa, xin thương tôi, vì tôi ân cần kêu van Chúa suốt ngày.</vt:lpstr>
      <vt:lpstr>PowerPoint Presentation</vt:lpstr>
      <vt:lpstr>Ðáp:  Lạy Chúa, Ngài thăm dò và biết rõ con.</vt:lpstr>
      <vt:lpstr>Alleluia, alleluia!  – Anh em hãy tích trữ lời ban sự sống, anh em hãy chiếu sáng như những vì sao ở giữa thế gian. –    Alleluia.</vt:lpstr>
      <vt:lpstr>PowerPoint Presentation</vt:lpstr>
      <vt:lpstr>PowerPoint Presentation</vt:lpstr>
      <vt:lpstr>Lạy Chúa, do kết quả việc Chúa làm, địa cầu được no phỉ, để từ trong đất, con người tạo ra cơm bánh, và rượu làm hoan hỷ lòng người.</vt:lpstr>
      <vt:lpstr>Ca Kết Lễ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103 Chúa Giêsu Chịu Phép Rửa Năm C Lm Kim Long</dc:title>
  <dc:creator>Hung Nam</dc:creator>
  <cp:lastModifiedBy>PC</cp:lastModifiedBy>
  <cp:revision>166</cp:revision>
  <dcterms:created xsi:type="dcterms:W3CDTF">2021-12-05T01:20:54Z</dcterms:created>
  <dcterms:modified xsi:type="dcterms:W3CDTF">2025-08-11T08:43:13Z</dcterms:modified>
</cp:coreProperties>
</file>