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60" r:id="rId3"/>
    <p:sldMasterId id="2147483796" r:id="rId4"/>
    <p:sldMasterId id="2147483856" r:id="rId5"/>
  </p:sldMasterIdLst>
  <p:notesMasterIdLst>
    <p:notesMasterId r:id="rId16"/>
  </p:notesMasterIdLst>
  <p:sldIdLst>
    <p:sldId id="1071" r:id="rId6"/>
    <p:sldId id="316" r:id="rId7"/>
    <p:sldId id="1029" r:id="rId8"/>
    <p:sldId id="1056" r:id="rId9"/>
    <p:sldId id="426" r:id="rId10"/>
    <p:sldId id="1096" r:id="rId11"/>
    <p:sldId id="1046" r:id="rId12"/>
    <p:sldId id="346" r:id="rId13"/>
    <p:sldId id="445" r:id="rId14"/>
    <p:sldId id="1097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93" autoAdjust="0"/>
  </p:normalViewPr>
  <p:slideViewPr>
    <p:cSldViewPr>
      <p:cViewPr varScale="1">
        <p:scale>
          <a:sx n="83" d="100"/>
          <a:sy n="83" d="100"/>
        </p:scale>
        <p:origin x="96" y="6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715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FC896-DBEB-4B2F-A345-24C1E6867C7E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DAA1B-6C37-4EC5-BBC8-F5F527005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6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4155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2922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328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4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3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8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9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31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87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98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8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69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40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0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2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4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71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14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5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0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7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18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9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7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0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5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95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36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51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2537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131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6054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8458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3432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64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5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2529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819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449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3131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1822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5574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719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759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8474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27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1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307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112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308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772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95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97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95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1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2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6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A25E-7F15-44F1-94F4-2A12B1BB4C4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4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85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7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05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rgbClr val="003300">
                <a:lumMod val="84000"/>
                <a:lumOff val="16000"/>
              </a:srgbClr>
            </a:gs>
            <a:gs pos="8000">
              <a:srgbClr val="9CB86E"/>
            </a:gs>
            <a:gs pos="62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56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E924C9C-5155-4ADE-B64F-01D6E09B65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904" y="111384"/>
            <a:ext cx="1066800" cy="1066800"/>
          </a:xfrm>
          <a:prstGeom prst="rect">
            <a:avLst/>
          </a:prstGeom>
        </p:spPr>
      </p:pic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2D9372C8-7E06-410E-B3CE-FE32207AB3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276" y="0"/>
            <a:ext cx="9144001" cy="5143500"/>
          </a:xfr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9A21016-A3FB-4214-96DA-C1B74426EFEE}"/>
              </a:ext>
            </a:extLst>
          </p:cNvPr>
          <p:cNvSpPr txBox="1"/>
          <p:nvPr/>
        </p:nvSpPr>
        <p:spPr>
          <a:xfrm>
            <a:off x="2532724" y="121564"/>
            <a:ext cx="6477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TƯ TUẦN XXII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0054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E924C9C-5155-4ADE-B64F-01D6E09B65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904" y="111384"/>
            <a:ext cx="1066800" cy="1066800"/>
          </a:xfrm>
          <a:prstGeom prst="rect">
            <a:avLst/>
          </a:prstGeom>
        </p:spPr>
      </p:pic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2D9372C8-7E06-410E-B3CE-FE32207AB3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276" y="0"/>
            <a:ext cx="9144001" cy="5143500"/>
          </a:xfr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9A21016-A3FB-4214-96DA-C1B74426EFEE}"/>
              </a:ext>
            </a:extLst>
          </p:cNvPr>
          <p:cNvSpPr txBox="1"/>
          <p:nvPr/>
        </p:nvSpPr>
        <p:spPr>
          <a:xfrm>
            <a:off x="2532724" y="121564"/>
            <a:ext cx="6477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TƯ TUẦN XXII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9566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" y="1047750"/>
            <a:ext cx="8801100" cy="3276599"/>
          </a:xfrm>
        </p:spPr>
        <p:txBody>
          <a:bodyPr>
            <a:normAutofit fontScale="90000"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xin thương tôi, vì tôi ân cần kêu van Chúa suốt ngày; Lạy Chúa, vì Chúa nhân hậu, khoan dung và giàu lượng từ bi đối với những ai kêu cầu Chúa.</a:t>
            </a:r>
            <a:endParaRPr lang="vi-VN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B86BB9-B6F7-4999-BCC7-DB0AD72AC438}"/>
              </a:ext>
            </a:extLst>
          </p:cNvPr>
          <p:cNvSpPr txBox="1"/>
          <p:nvPr/>
        </p:nvSpPr>
        <p:spPr>
          <a:xfrm>
            <a:off x="2209800" y="174844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4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Ca nhập 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1267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6878C9-76C9-FA44-2D27-3E14DE32C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4CF4DF7-EE09-482B-8183-69B101CCE8B0}"/>
              </a:ext>
            </a:extLst>
          </p:cNvPr>
          <p:cNvSpPr txBox="1"/>
          <p:nvPr/>
        </p:nvSpPr>
        <p:spPr>
          <a:xfrm>
            <a:off x="-228600" y="146760"/>
            <a:ext cx="8458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Cl 1, 1-8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410B25-C385-43E7-958B-03F48D6A64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3381047"/>
            <a:ext cx="3124200" cy="176245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E615AF0-4117-408C-B7B7-2083B2CCA744}"/>
              </a:ext>
            </a:extLst>
          </p:cNvPr>
          <p:cNvSpPr txBox="1"/>
          <p:nvPr/>
        </p:nvSpPr>
        <p:spPr>
          <a:xfrm>
            <a:off x="136766" y="730985"/>
            <a:ext cx="885483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“Lời chân thật đã đến với anh em, như đã đến trong khắp thiên hạ”.</a:t>
            </a:r>
            <a:endParaRPr lang="vi-VN" sz="40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9E6B1C-B8EA-4103-A465-CCD23111C888}"/>
              </a:ext>
            </a:extLst>
          </p:cNvPr>
          <p:cNvSpPr txBox="1"/>
          <p:nvPr/>
        </p:nvSpPr>
        <p:spPr>
          <a:xfrm>
            <a:off x="136766" y="1976929"/>
            <a:ext cx="893103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Khởi đầu bức thư của Thánh Phaolô Tông đồ gửi tín hữu Côlôxê.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527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99202"/>
            <a:ext cx="8534400" cy="2438400"/>
          </a:xfrm>
        </p:spPr>
        <p:txBody>
          <a:bodyPr>
            <a:normAutofit/>
          </a:bodyPr>
          <a:lstStyle/>
          <a:p>
            <a:pPr algn="just"/>
            <a:r>
              <a:rPr lang="en-US" sz="49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9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 tin cậy vào lượng từ bi Chúa tới muôn đời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B1B11A-6F83-4AF2-A82F-8A90599E79EB}"/>
              </a:ext>
            </a:extLst>
          </p:cNvPr>
          <p:cNvSpPr txBox="1"/>
          <p:nvPr/>
        </p:nvSpPr>
        <p:spPr>
          <a:xfrm>
            <a:off x="3124200" y="28575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101A7-7A50-4267-B637-FFC602B63662}"/>
              </a:ext>
            </a:extLst>
          </p:cNvPr>
          <p:cNvSpPr txBox="1"/>
          <p:nvPr/>
        </p:nvSpPr>
        <p:spPr>
          <a:xfrm>
            <a:off x="1143000" y="1123950"/>
            <a:ext cx="624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51, 10. 11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7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1450"/>
            <a:ext cx="8305800" cy="4800600"/>
          </a:xfrm>
        </p:spPr>
        <p:txBody>
          <a:bodyPr>
            <a:noAutofit/>
          </a:bodyPr>
          <a:lstStyle/>
          <a:p>
            <a:pPr algn="just"/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Alleluia, alleluia! 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Ðấng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Cứu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Chuộc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ta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Ðức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Giêsu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Kitô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đã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dùng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Tin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Mừng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tiêu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diệt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sự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chết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chiếu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soi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sự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sống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 –  </a:t>
            </a:r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Alleluia.</a:t>
            </a:r>
            <a:endParaRPr lang="en-US" b="1" u="sng" dirty="0">
              <a:solidFill>
                <a:srgbClr val="FFFF00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42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E924C9C-5155-4ADE-B64F-01D6E09B65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904" y="111384"/>
            <a:ext cx="1066800" cy="1066800"/>
          </a:xfrm>
          <a:prstGeom prst="rect">
            <a:avLst/>
          </a:prstGeom>
        </p:spPr>
      </p:pic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2D9372C8-7E06-410E-B3CE-FE32207AB3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276" y="0"/>
            <a:ext cx="9144001" cy="5143500"/>
          </a:xfr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9A21016-A3FB-4214-96DA-C1B74426EFEE}"/>
              </a:ext>
            </a:extLst>
          </p:cNvPr>
          <p:cNvSpPr txBox="1"/>
          <p:nvPr/>
        </p:nvSpPr>
        <p:spPr>
          <a:xfrm>
            <a:off x="3581400" y="3562350"/>
            <a:ext cx="409667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2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800" b="1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2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: Lc 4, 38-44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9837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95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830997"/>
            <a:ext cx="8382000" cy="3619499"/>
          </a:xfrm>
        </p:spPr>
        <p:txBody>
          <a:bodyPr>
            <a:normAutofit/>
          </a:bodyPr>
          <a:lstStyle/>
          <a:p>
            <a:pPr algn="just"/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vĩ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đại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thay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lòng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nhân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hậu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lòng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nhân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hậu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Ngài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dành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để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cho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những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ai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kính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sợ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Ngài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vi-VN" b="1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745E0C-A35F-4DDD-A95C-64550B5F1418}"/>
              </a:ext>
            </a:extLst>
          </p:cNvPr>
          <p:cNvSpPr txBox="1"/>
          <p:nvPr/>
        </p:nvSpPr>
        <p:spPr>
          <a:xfrm>
            <a:off x="2667000" y="57150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7986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Ca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Kết</a:t>
            </a:r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Lễ</a:t>
            </a:r>
            <a:br>
              <a:rPr lang="en-US" sz="8000" b="0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</a:br>
            <a:endParaRPr lang="vi-VN" sz="5400" b="0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15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1374</TotalTime>
  <Words>196</Words>
  <Application>Microsoft Office PowerPoint</Application>
  <PresentationFormat>On-screen Show (16:9)</PresentationFormat>
  <Paragraphs>21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Helvetica Neue</vt:lpstr>
      <vt:lpstr>UTM American Sans</vt:lpstr>
      <vt:lpstr>Office Theme</vt:lpstr>
      <vt:lpstr>5_Office Theme</vt:lpstr>
      <vt:lpstr>6_Office Theme</vt:lpstr>
      <vt:lpstr>9_Office Theme</vt:lpstr>
      <vt:lpstr>10_Office Theme</vt:lpstr>
      <vt:lpstr>PowerPoint Presentation</vt:lpstr>
      <vt:lpstr>Lạy Chúa, xin thương tôi, vì tôi ân cần kêu van Chúa suốt ngày; Lạy Chúa, vì Chúa nhân hậu, khoan dung và giàu lượng từ bi đối với những ai kêu cầu Chúa.</vt:lpstr>
      <vt:lpstr>PowerPoint Presentation</vt:lpstr>
      <vt:lpstr>Ðáp:  Tôi tin cậy vào lượng từ bi Chúa tới muôn đời</vt:lpstr>
      <vt:lpstr>Alleluia, alleluia! – Ðấng Cứu Chuộc chúng ta là Ðức Giêsu Kitô, đã dùng Tin Mừng tiêu diệt sự chết, và chiếu soi sự sống. –  Alleluia.</vt:lpstr>
      <vt:lpstr>PowerPoint Presentation</vt:lpstr>
      <vt:lpstr>PowerPoint Presentation</vt:lpstr>
      <vt:lpstr>Lạy Chúa, vĩ đại thay lòng nhân hậu Chúa, lòng nhân hậu Ngài dành để cho những ai kính sợ Ngài.</vt:lpstr>
      <vt:lpstr>Ca Kết Lễ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Thánh Vịnh 103 Chúa Giêsu Chịu Phép Rửa Năm C Lm Kim Long</dc:title>
  <dc:creator>Hung Nam</dc:creator>
  <cp:lastModifiedBy>PC</cp:lastModifiedBy>
  <cp:revision>168</cp:revision>
  <dcterms:created xsi:type="dcterms:W3CDTF">2021-12-05T01:20:54Z</dcterms:created>
  <dcterms:modified xsi:type="dcterms:W3CDTF">2025-08-18T03:23:49Z</dcterms:modified>
</cp:coreProperties>
</file>