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34" r:id="rId7"/>
    <p:sldId id="278" r:id="rId8"/>
    <p:sldId id="282" r:id="rId9"/>
    <p:sldId id="283" r:id="rId10"/>
    <p:sldId id="335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FD40E8-DDCE-463C-848C-C149F1C43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27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99F27B-77C3-48EF-A385-5554B5ECA2DE}"/>
              </a:ext>
            </a:extLst>
          </p:cNvPr>
          <p:cNvSpPr txBox="1"/>
          <p:nvPr/>
        </p:nvSpPr>
        <p:spPr>
          <a:xfrm>
            <a:off x="1917812" y="3042334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FD40E8-DDCE-463C-848C-C149F1C43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27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99F27B-77C3-48EF-A385-5554B5ECA2DE}"/>
              </a:ext>
            </a:extLst>
          </p:cNvPr>
          <p:cNvSpPr txBox="1"/>
          <p:nvPr/>
        </p:nvSpPr>
        <p:spPr>
          <a:xfrm>
            <a:off x="1917812" y="3042334"/>
            <a:ext cx="66840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TƯ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XXII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704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776168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thương tôi, vì tôi ân cần kêu van Chúa suốt ngày; Lạy Chúa, vì Chúa nhân hậu, khoan dung và giàu lượng từ bi đối với những ai kêu cầu Chúa.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15552" y="66551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8" y="581136"/>
            <a:ext cx="8640961" cy="255454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“Chúng tôi là những người phụ tá của Thiên Chúa, còn anh em là cánh đồng của Thiên Chúa, là toà nhà của Thiên Chúa”.</a:t>
            </a:r>
            <a:endParaRPr lang="en-US" sz="40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7247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Helvetica Neue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Cr 3, 1-9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25757" y="3044176"/>
            <a:ext cx="889248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nhất của Thánh Phaolô Tông đồ gửi tín hữu Côrintô</a:t>
            </a:r>
            <a:r>
              <a:rPr lang="vi-VN" sz="36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235" y="3746873"/>
            <a:ext cx="2755004" cy="1485748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2123658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Phúc thay dân tộc mà Chúa chọn làm cơ nghiệp riêng mình (c. 12b).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620799" y="1069216"/>
            <a:ext cx="7827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32, 12-13. 14-15. 20-21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2 Tm 1, 10b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95176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Ðấng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Chuộc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dùng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Tin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diệt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chiếu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soi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–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FF030C4-66A4-4294-8441-8D25997C6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443" y="169934"/>
            <a:ext cx="1051964" cy="10519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FD40E8-DDCE-463C-848C-C149F1C431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44027" cy="51435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B99F27B-77C3-48EF-A385-5554B5ECA2DE}"/>
              </a:ext>
            </a:extLst>
          </p:cNvPr>
          <p:cNvSpPr txBox="1"/>
          <p:nvPr/>
        </p:nvSpPr>
        <p:spPr>
          <a:xfrm>
            <a:off x="1917812" y="3042334"/>
            <a:ext cx="66840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4, 38-44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281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599" y="94149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71082" y="1027021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vĩ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thay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hậu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những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ai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kính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b="1" i="0" u="sng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212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83</cp:revision>
  <dcterms:created xsi:type="dcterms:W3CDTF">2018-11-13T15:52:26Z</dcterms:created>
  <dcterms:modified xsi:type="dcterms:W3CDTF">2026-08-16T11:56:26Z</dcterms:modified>
</cp:coreProperties>
</file>