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74" r:id="rId2"/>
    <p:sldId id="340" r:id="rId3"/>
    <p:sldId id="258" r:id="rId4"/>
    <p:sldId id="260" r:id="rId5"/>
    <p:sldId id="349" r:id="rId6"/>
    <p:sldId id="275" r:id="rId7"/>
    <p:sldId id="347" r:id="rId8"/>
    <p:sldId id="278" r:id="rId9"/>
    <p:sldId id="282" r:id="rId10"/>
    <p:sldId id="283" r:id="rId11"/>
    <p:sldId id="348" r:id="rId12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50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09ED78-41E1-468F-92A8-CCDD1AE41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EB5D49-41D3-4159-B353-B2ED1F779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6" y="105197"/>
            <a:ext cx="1051964" cy="10519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24312-7013-4376-BD5A-C79FD24AB02A}"/>
              </a:ext>
            </a:extLst>
          </p:cNvPr>
          <p:cNvSpPr txBox="1"/>
          <p:nvPr/>
        </p:nvSpPr>
        <p:spPr>
          <a:xfrm>
            <a:off x="2176757" y="107959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97104" y="1171366"/>
            <a:ext cx="9046896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Kính mừng Maria đầy ơn phúc, Đức Chúa Trời ở cùng Bà, Bà có phúc lạ hơn mọi người nữ, và con lòng Bà gồm phúc lạ.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72197" y="243265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Họ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chuyên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cầu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nguyện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với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bà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Ma-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ri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-a,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thân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mẫu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Giê-su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Cv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1,12-14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866619"/>
            <a:ext cx="8892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Bài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sách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Công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vụ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Tông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Đồ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6" y="3528339"/>
            <a:ext cx="3160223" cy="170428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Đấng Toàn Năng đã làm cho tôi biết bao điều cao cả, danh Người thật chí thánh chí tôn!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0" y="980204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Lc 1,46-47.48-49.50-51.52-53.54-55 (Đ. c.49)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“Thiên Chúa đã sai Con mình tới, sinh làm con một người phụ nữ”.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2: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Gl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4,4-7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86452" y="2866619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Bài trích thư của thánh Phao-lô tông đồ gửi tín hữu Ga-lát</a:t>
            </a:r>
            <a:r>
              <a:rPr lang="vi-VN" sz="4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016" y="3528339"/>
            <a:ext cx="3160223" cy="1704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48330"/>
      </p:ext>
    </p:extLst>
  </p:cSld>
  <p:clrMapOvr>
    <a:masterClrMapping/>
  </p:clrMapOvr>
  <p:transition spd="med">
    <p:pull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Lc 1, 28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Kính chào Maria đầy ơn phúc, Thiên Chúa ở cùng Trinh Nữ; Trinh Nữ được chúc phúc giữa các người phụ nữ</a:t>
            </a:r>
            <a:r>
              <a:rPr lang="vi-VN" sz="44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.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09ED78-41E1-468F-92A8-CCDD1AE41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152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EB5D49-41D3-4159-B353-B2ED1F779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6" y="105197"/>
            <a:ext cx="1051964" cy="10519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24312-7013-4376-BD5A-C79FD24AB02A}"/>
              </a:ext>
            </a:extLst>
          </p:cNvPr>
          <p:cNvSpPr txBox="1"/>
          <p:nvPr/>
        </p:nvSpPr>
        <p:spPr>
          <a:xfrm>
            <a:off x="3803256" y="15152"/>
            <a:ext cx="5340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1, 26-38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163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82825" y="55539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62990" y="1509921"/>
            <a:ext cx="873130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sẽ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thụ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thai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sinh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một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trai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đặt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tên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Giêsu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F09ED78-41E1-468F-92A8-CCDD1AE41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EB5D49-41D3-4159-B353-B2ED1F779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46" y="105197"/>
            <a:ext cx="1051964" cy="10519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E324312-7013-4376-BD5A-C79FD24AB02A}"/>
              </a:ext>
            </a:extLst>
          </p:cNvPr>
          <p:cNvSpPr txBox="1"/>
          <p:nvPr/>
        </p:nvSpPr>
        <p:spPr>
          <a:xfrm>
            <a:off x="2176757" y="107959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TƯ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XXVII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26114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214</Words>
  <Application>Microsoft Office PowerPoint</Application>
  <PresentationFormat>On-screen Show (16:9)</PresentationFormat>
  <Paragraphs>19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91</cp:revision>
  <dcterms:created xsi:type="dcterms:W3CDTF">2018-11-13T15:52:26Z</dcterms:created>
  <dcterms:modified xsi:type="dcterms:W3CDTF">2026-09-06T11:58:07Z</dcterms:modified>
</cp:coreProperties>
</file>