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19" r:id="rId7"/>
    <p:sldId id="278" r:id="rId8"/>
    <p:sldId id="282" r:id="rId9"/>
    <p:sldId id="283" r:id="rId10"/>
    <p:sldId id="306" r:id="rId11"/>
    <p:sldId id="320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B77A6C7-E7DA-43B3-BAF5-9C122DCFA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83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D8E7F5-1301-46AA-9282-453CFB62C9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3798BD7-7ACC-43C5-BA9F-21293F1CE567}"/>
              </a:ext>
            </a:extLst>
          </p:cNvPr>
          <p:cNvSpPr txBox="1"/>
          <p:nvPr/>
        </p:nvSpPr>
        <p:spPr>
          <a:xfrm>
            <a:off x="2014917" y="324719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B77A6C7-E7DA-43B3-BAF5-9C122DCFA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83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D8E7F5-1301-46AA-9282-453CFB62C9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3798BD7-7ACC-43C5-BA9F-21293F1CE567}"/>
              </a:ext>
            </a:extLst>
          </p:cNvPr>
          <p:cNvSpPr txBox="1"/>
          <p:nvPr/>
        </p:nvSpPr>
        <p:spPr>
          <a:xfrm>
            <a:off x="2014917" y="324719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05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767125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Chúa hướng dẫn tôi bước theo lời răn của Chúa, xin đừng để điều gian ác nào thống trị trong mình tôi..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23645" y="-6387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577336"/>
            <a:ext cx="8640961" cy="193899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“Các ngươi hãy tuân giữ các giới răn và đem thực hành bằng việc làm”.</a:t>
            </a:r>
            <a:endParaRPr lang="en-US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857250" algn="l"/>
              </a:tabLst>
            </a:pP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Ðnl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4, 1. 5-9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05197" y="2516328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</a:rPr>
              <a:t>Đệ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</a:rPr>
              <a:t>Nhị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</a:rPr>
              <a:t>Luật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589" y="3002213"/>
            <a:ext cx="4151214" cy="2238711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61855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Giêrusalem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ngợi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khen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147, 12-13. 15-16. 19-20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58351" y="104162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77628" y="1156824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“Ta không muốn kẻ gian ác phải chết, nhưng muốn nó ăn năn sám hối và được sống”.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B77A6C7-E7DA-43B3-BAF5-9C122DCFA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83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D8E7F5-1301-46AA-9282-453CFB62C9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3798BD7-7ACC-43C5-BA9F-21293F1CE567}"/>
              </a:ext>
            </a:extLst>
          </p:cNvPr>
          <p:cNvSpPr txBox="1"/>
          <p:nvPr/>
        </p:nvSpPr>
        <p:spPr>
          <a:xfrm>
            <a:off x="2031101" y="3174364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Mt 5, 17-19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757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943478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Chúa đã chỉ cho tôi biết đường lối trường sinh, Chúa đã cho tôi no đầy hoan hỷ ở trước thiên nhan 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171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75</cp:revision>
  <dcterms:created xsi:type="dcterms:W3CDTF">2018-11-13T15:52:26Z</dcterms:created>
  <dcterms:modified xsi:type="dcterms:W3CDTF">2026-02-28T22:25:18Z</dcterms:modified>
</cp:coreProperties>
</file>