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sldIdLst>
    <p:sldId id="256" r:id="rId4"/>
    <p:sldId id="358" r:id="rId5"/>
    <p:sldId id="387" r:id="rId6"/>
    <p:sldId id="370" r:id="rId7"/>
    <p:sldId id="463" r:id="rId8"/>
    <p:sldId id="471" r:id="rId9"/>
    <p:sldId id="461" r:id="rId10"/>
    <p:sldId id="414" r:id="rId11"/>
    <p:sldId id="422" r:id="rId12"/>
    <p:sldId id="433" r:id="rId13"/>
    <p:sldId id="47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636FE-2288-4B6B-9C84-06C0E1DB7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995050-F6A4-4210-8221-120A8734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59D5AF-1E38-4F46-99B1-F82ECD03CF34}"/>
              </a:ext>
            </a:extLst>
          </p:cNvPr>
          <p:cNvSpPr txBox="1"/>
          <p:nvPr/>
        </p:nvSpPr>
        <p:spPr>
          <a:xfrm>
            <a:off x="3657600" y="30289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THỨ TƯ TUẦN III PHỤC SINH</a:t>
            </a:r>
            <a:endParaRPr lang="en-US" sz="28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636FE-2288-4B6B-9C84-06C0E1DB7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995050-F6A4-4210-8221-120A8734E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59D5AF-1E38-4F46-99B1-F82ECD03CF34}"/>
              </a:ext>
            </a:extLst>
          </p:cNvPr>
          <p:cNvSpPr txBox="1"/>
          <p:nvPr/>
        </p:nvSpPr>
        <p:spPr>
          <a:xfrm>
            <a:off x="3657600" y="30289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THỨ TƯ TUẦN III PHỤC SINH</a:t>
            </a:r>
            <a:endParaRPr lang="en-US" sz="28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181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13335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228600" y="1200150"/>
            <a:ext cx="84772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Miệng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đầy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ngợi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thể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môi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hoan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hỷ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Allêluia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6658"/>
            <a:ext cx="85344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8, 1-8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Ðến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đâu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cũng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rao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3861"/>
            <a:ext cx="4724400" cy="24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133600" y="666750"/>
            <a:ext cx="4579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1447800" y="1657350"/>
            <a:ext cx="502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65, 1-3a. 4-5. 6-7a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209801"/>
            <a:ext cx="7848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Toàn thể đất nước, hãy reo mừng Thiên Chúa (c. 1).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057400" y="410942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10, 27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“Con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tiếng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Ta, Ta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theo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Ta”.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636FE-2288-4B6B-9C84-06C0E1DB7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995050-F6A4-4210-8221-120A8734E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4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59D5AF-1E38-4F46-99B1-F82ECD03CF34}"/>
              </a:ext>
            </a:extLst>
          </p:cNvPr>
          <p:cNvSpPr txBox="1"/>
          <p:nvPr/>
        </p:nvSpPr>
        <p:spPr>
          <a:xfrm>
            <a:off x="3657600" y="280035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 Âm: Ga 6, 35-40</a:t>
            </a:r>
            <a:endParaRPr lang="en-US" sz="36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9287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57150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457200" y="104775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đã phục sinh, và đã chiếu soi, chúng ta là những kẻ Người đã dùng máu mình mà cứu chuộc – Allêluia.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179</Words>
  <Application>Microsoft Office PowerPoint</Application>
  <PresentationFormat>On-screen Show (16:9)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8, 1-8 “Ðến đâu, họ cũng rao giảng lời Thiên Chúa”. Bài trích sách Công vụ Tông Đồ.</vt:lpstr>
      <vt:lpstr>Ðáp: Toàn thể đất nước, hãy reo mừng Thiên Chúa (c. 1).</vt:lpstr>
      <vt:lpstr>Alleluia, alleluia! – Chúa phán: “Con chiên Ta thì nghe tiếng Ta, Ta biết chúng và chúng theo Ta”.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19</cp:revision>
  <dcterms:created xsi:type="dcterms:W3CDTF">2025-03-12T05:53:40Z</dcterms:created>
  <dcterms:modified xsi:type="dcterms:W3CDTF">2025-05-02T10:37:03Z</dcterms:modified>
</cp:coreProperties>
</file>