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0" r:id="rId7"/>
    <p:sldId id="278" r:id="rId8"/>
    <p:sldId id="282" r:id="rId9"/>
    <p:sldId id="283" r:id="rId10"/>
    <p:sldId id="349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919C0E-8A6E-4951-94BE-ECA1FA73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280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83C68C-9121-4C72-992B-4C1B531F6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380326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CA2799-ABC6-402F-937E-BC2C7C756749}"/>
              </a:ext>
            </a:extLst>
          </p:cNvPr>
          <p:cNvSpPr txBox="1"/>
          <p:nvPr/>
        </p:nvSpPr>
        <p:spPr>
          <a:xfrm>
            <a:off x="1909720" y="2488165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009525"/>
            <a:ext cx="8982160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Đây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vị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Thánh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tuyển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chọn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tình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yêu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chân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thành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ban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ngài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quang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muôn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đời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"Anh em đã được xây dựng trên nền tảng các tông đồ và các tiên tri".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Ep 2, 19-22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51518" y="2723585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tín hữu Êphêxô.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161" y="3458849"/>
            <a:ext cx="3289078" cy="177377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571817" y="1869295"/>
            <a:ext cx="8392830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Tiếng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vang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cùng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trái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đất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98829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18, 2-3. 4-5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80761" y="225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248156" y="678045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– Chúng con ca ngợi Chúa là Thiên Chúa; chúng con tuyên xưng Chúa là Chúa tể; lạy Chúa, ca đoàn vinh quang các tông đồ ca ngợi Chúa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919C0E-8A6E-4951-94BE-ECA1FA73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280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83C68C-9121-4C72-992B-4C1B531F6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380326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CA2799-ABC6-402F-937E-BC2C7C756749}"/>
              </a:ext>
            </a:extLst>
          </p:cNvPr>
          <p:cNvSpPr txBox="1"/>
          <p:nvPr/>
        </p:nvSpPr>
        <p:spPr>
          <a:xfrm>
            <a:off x="1909720" y="2488165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6, 12-19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652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324836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phán: Ai yêu mến Thầy, thì sẽ giữ lời Thầy, và Cha Thầy sẽ yêu mến người ấy, và Chúng Ta sẽ đến và ở trong người ấy.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919C0E-8A6E-4951-94BE-ECA1FA73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280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83C68C-9121-4C72-992B-4C1B531F6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380326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CA2799-ABC6-402F-937E-BC2C7C756749}"/>
              </a:ext>
            </a:extLst>
          </p:cNvPr>
          <p:cNvSpPr txBox="1"/>
          <p:nvPr/>
        </p:nvSpPr>
        <p:spPr>
          <a:xfrm>
            <a:off x="1909720" y="2488165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12774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183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94</cp:revision>
  <dcterms:created xsi:type="dcterms:W3CDTF">2018-11-13T15:52:26Z</dcterms:created>
  <dcterms:modified xsi:type="dcterms:W3CDTF">2026-10-11T12:10:44Z</dcterms:modified>
</cp:coreProperties>
</file>