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9" r:id="rId9"/>
    <p:sldId id="461" r:id="rId10"/>
    <p:sldId id="414" r:id="rId11"/>
    <p:sldId id="422" r:id="rId12"/>
    <p:sldId id="433" r:id="rId13"/>
    <p:sldId id="48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98032-7CCD-4A76-BC32-6CF03C055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74"/>
            <a:ext cx="9144000" cy="51568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6152F4-50B1-41AF-989F-D82BEB6461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3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E95EA1-DB6F-4A18-910F-5F7B8E8E30CA}"/>
              </a:ext>
            </a:extLst>
          </p:cNvPr>
          <p:cNvSpPr txBox="1"/>
          <p:nvPr/>
        </p:nvSpPr>
        <p:spPr>
          <a:xfrm>
            <a:off x="3810000" y="2857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BA TUẦN VI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98032-7CCD-4A76-BC32-6CF03C055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74"/>
            <a:ext cx="9144000" cy="51568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6152F4-50B1-41AF-989F-D82BEB646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3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E95EA1-DB6F-4A18-910F-5F7B8E8E30CA}"/>
              </a:ext>
            </a:extLst>
          </p:cNvPr>
          <p:cNvSpPr txBox="1"/>
          <p:nvPr/>
        </p:nvSpPr>
        <p:spPr>
          <a:xfrm>
            <a:off x="3810000" y="2857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BA TUẦN VI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8021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533400" y="1123950"/>
            <a:ext cx="82677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Chúa, tôi sẽ ca tụng Chúa giữa muôn dân, và tôi sẽ tường thuật danh Chúa cho các anh em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9550"/>
            <a:ext cx="90678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17, 15. 22 – 18,1</a:t>
            </a:r>
            <a:b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“Ðấng quý vị thờ mà không nhận biết, thì tôi xin loan báo Người cho quý vị”.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76550"/>
            <a:ext cx="4724400" cy="226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685800" y="1504950"/>
            <a:ext cx="807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148, 1-2. 11-12ab. 12c-14a. 14bcd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285750"/>
            <a:ext cx="6019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b-NO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16, 7 và 13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Chúa phán: “Thầy sẽ sai Thần Chân Lý đến, Người sẽ dạy các con biết tất cả sự thật”.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98032-7CCD-4A76-BC32-6CF03C055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74"/>
            <a:ext cx="9144000" cy="51568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6152F4-50B1-41AF-989F-D82BEB646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3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E95EA1-DB6F-4A18-910F-5F7B8E8E30CA}"/>
              </a:ext>
            </a:extLst>
          </p:cNvPr>
          <p:cNvSpPr txBox="1"/>
          <p:nvPr/>
        </p:nvSpPr>
        <p:spPr>
          <a:xfrm>
            <a:off x="3810000" y="2857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 Ga 16, 12-15</a:t>
            </a:r>
            <a:endParaRPr lang="en-US" sz="36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2850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1134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12395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chọn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cắt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tồn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203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17, 15. 22 – 18,1 “Ðấng quý vị thờ mà không nhận biết, thì tôi xin loan báo Người cho quý vị”. Bài trích sách Công vụ Tông Đồ.</vt:lpstr>
      <vt:lpstr>Ðáp: Trời đất đầy vinh quang của Chúa.</vt:lpstr>
      <vt:lpstr>Alleluia, alleluia! – Chúa phán: “Thầy sẽ sai Thần Chân Lý đến, Người sẽ dạy các con biết tất cả sự thật”.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26</cp:revision>
  <dcterms:created xsi:type="dcterms:W3CDTF">2025-03-12T05:53:40Z</dcterms:created>
  <dcterms:modified xsi:type="dcterms:W3CDTF">2025-05-22T10:05:25Z</dcterms:modified>
</cp:coreProperties>
</file>