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04" r:id="rId2"/>
    <p:sldMasterId id="2147483828" r:id="rId3"/>
  </p:sldMasterIdLst>
  <p:notesMasterIdLst>
    <p:notesMasterId r:id="rId15"/>
  </p:notesMasterIdLst>
  <p:sldIdLst>
    <p:sldId id="256" r:id="rId4"/>
    <p:sldId id="358" r:id="rId5"/>
    <p:sldId id="387" r:id="rId6"/>
    <p:sldId id="370" r:id="rId7"/>
    <p:sldId id="463" r:id="rId8"/>
    <p:sldId id="479" r:id="rId9"/>
    <p:sldId id="461" r:id="rId10"/>
    <p:sldId id="414" r:id="rId11"/>
    <p:sldId id="422" r:id="rId12"/>
    <p:sldId id="433" r:id="rId13"/>
    <p:sldId id="480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80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81DE4D-090A-48C9-99B7-0BB1FB5F858F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F04401-F08B-4ACC-99CD-2533AB8AC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353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04401-F08B-4ACC-99CD-2533AB8AC23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410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890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366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4179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9677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0973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8301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9589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4311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3041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7841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624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6895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5212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2602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460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5820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9197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0580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4183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6918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6494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729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3074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6902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1189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6666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9397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705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395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044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458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186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828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522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FBA4A0-73B6-49E7-A441-BC8F089A94F0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820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770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6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66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pPr algn="just"/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298032-7CCD-4A76-BC32-6CF03C0558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474"/>
            <a:ext cx="9144000" cy="51568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46152F4-50B1-41AF-989F-D82BEB6461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3350"/>
            <a:ext cx="990600" cy="9906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5E95EA1-DB6F-4A18-910F-5F7B8E8E30CA}"/>
              </a:ext>
            </a:extLst>
          </p:cNvPr>
          <p:cNvSpPr txBox="1"/>
          <p:nvPr/>
        </p:nvSpPr>
        <p:spPr>
          <a:xfrm>
            <a:off x="3810000" y="285750"/>
            <a:ext cx="5334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1" i="0" cap="all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THỨ BA TUẦN VI PHỤC SINH</a:t>
            </a:r>
            <a:endParaRPr lang="en-US" sz="2800" b="1" i="0" dirty="0">
              <a:solidFill>
                <a:srgbClr val="00B0F0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5033985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r>
              <a:rPr lang="en-US" sz="6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 </a:t>
            </a:r>
            <a:r>
              <a:rPr lang="en-US" sz="6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6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Lễ</a:t>
            </a:r>
            <a:br>
              <a:rPr lang="en-US" dirty="0">
                <a:solidFill>
                  <a:srgbClr val="C00000"/>
                </a:solidFill>
              </a:rPr>
            </a:br>
            <a:endParaRPr lang="en-US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138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pPr algn="just"/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298032-7CCD-4A76-BC32-6CF03C0558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474"/>
            <a:ext cx="9144000" cy="51568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46152F4-50B1-41AF-989F-D82BEB6461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3350"/>
            <a:ext cx="990600" cy="9906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5E95EA1-DB6F-4A18-910F-5F7B8E8E30CA}"/>
              </a:ext>
            </a:extLst>
          </p:cNvPr>
          <p:cNvSpPr txBox="1"/>
          <p:nvPr/>
        </p:nvSpPr>
        <p:spPr>
          <a:xfrm>
            <a:off x="3810000" y="285750"/>
            <a:ext cx="5334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1" i="0" cap="all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THỨ BA TUẦN VI PHỤC SINH</a:t>
            </a:r>
            <a:endParaRPr lang="en-US" sz="2800" b="1" i="0" dirty="0">
              <a:solidFill>
                <a:srgbClr val="00B0F0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380211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28600" y="134791"/>
            <a:ext cx="9144000" cy="760559"/>
          </a:xfrm>
        </p:spPr>
        <p:txBody>
          <a:bodyPr>
            <a:normAutofit fontScale="90000"/>
          </a:bodyPr>
          <a:lstStyle/>
          <a:p>
            <a:r>
              <a:rPr lang="en-US" sz="6600" b="1" dirty="0">
                <a:solidFill>
                  <a:srgbClr val="C00000"/>
                </a:solidFill>
              </a:rPr>
              <a:t>Ca </a:t>
            </a:r>
            <a:r>
              <a:rPr lang="en-US" sz="6600" b="1" dirty="0" err="1">
                <a:solidFill>
                  <a:srgbClr val="C00000"/>
                </a:solidFill>
              </a:rPr>
              <a:t>Nhập</a:t>
            </a:r>
            <a:r>
              <a:rPr lang="en-US" sz="6600" b="1" dirty="0">
                <a:solidFill>
                  <a:srgbClr val="C00000"/>
                </a:solidFill>
              </a:rPr>
              <a:t> </a:t>
            </a:r>
            <a:r>
              <a:rPr lang="en-US" sz="6600" b="1" dirty="0" err="1">
                <a:solidFill>
                  <a:srgbClr val="C00000"/>
                </a:solidFill>
              </a:rPr>
              <a:t>Lễ</a:t>
            </a:r>
            <a:endParaRPr lang="en-US" b="1" i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971FBE-6D28-4023-82EF-9752E196DAC8}"/>
              </a:ext>
            </a:extLst>
          </p:cNvPr>
          <p:cNvSpPr txBox="1"/>
          <p:nvPr/>
        </p:nvSpPr>
        <p:spPr>
          <a:xfrm>
            <a:off x="533400" y="1123950"/>
            <a:ext cx="82677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Lạy Chúa, tôi sẽ ca tụng Chúa giữa muôn dân, và tôi sẽ tường thuật danh Chúa cho các anh em – Alleluia.</a:t>
            </a:r>
            <a:endParaRPr lang="en-US" sz="4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095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09550"/>
            <a:ext cx="9067800" cy="257175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err="1">
                <a:solidFill>
                  <a:srgbClr val="C00000"/>
                </a:solidFill>
              </a:rPr>
              <a:t>Bài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đọc</a:t>
            </a:r>
            <a:r>
              <a:rPr lang="en-US" sz="3600" dirty="0">
                <a:solidFill>
                  <a:srgbClr val="C00000"/>
                </a:solidFill>
              </a:rPr>
              <a:t> 1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b="0" i="0" dirty="0" err="1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Cv</a:t>
            </a:r>
            <a:r>
              <a:rPr lang="en-US" sz="40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 17, 15. 22 – 18,1</a:t>
            </a:r>
            <a:b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vi-VN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“Ðấng quý vị thờ mà không nhận biết, thì tôi xin loan báo Người cho quý vị”.</a:t>
            </a:r>
            <a:br>
              <a:rPr lang="en-US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</a:br>
            <a:r>
              <a:rPr lang="vi-VN" sz="4000" dirty="0">
                <a:solidFill>
                  <a:srgbClr val="C00000"/>
                </a:solidFill>
              </a:rPr>
              <a:t>Bài trích sách Công vụ Tông Đồ.</a:t>
            </a:r>
            <a:endParaRPr lang="en-US" sz="4000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876550"/>
            <a:ext cx="4724400" cy="226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720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4F4D4D6-AC79-488D-900A-1681B63EEB5E}"/>
              </a:ext>
            </a:extLst>
          </p:cNvPr>
          <p:cNvSpPr txBox="1"/>
          <p:nvPr/>
        </p:nvSpPr>
        <p:spPr>
          <a:xfrm>
            <a:off x="3352800" y="438150"/>
            <a:ext cx="2667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 err="1">
                <a:solidFill>
                  <a:srgbClr val="C00000"/>
                </a:solidFill>
                <a:latin typeface="Arial" panose="020B0604020202020204" pitchFamily="34" charset="0"/>
              </a:rPr>
              <a:t>Đáp</a:t>
            </a:r>
            <a:r>
              <a:rPr lang="en-US" sz="4800" b="1" dirty="0">
                <a:solidFill>
                  <a:srgbClr val="C00000"/>
                </a:solidFill>
                <a:latin typeface="Arial" panose="020B0604020202020204" pitchFamily="34" charset="0"/>
              </a:rPr>
              <a:t> ca:</a:t>
            </a:r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F3F226-75E0-46B7-AC2C-BFC9C8919B3F}"/>
              </a:ext>
            </a:extLst>
          </p:cNvPr>
          <p:cNvSpPr txBox="1"/>
          <p:nvPr/>
        </p:nvSpPr>
        <p:spPr>
          <a:xfrm>
            <a:off x="685800" y="1504950"/>
            <a:ext cx="8077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36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Tv 148, 1-2. 11-12ab. 12c-14a. 14bcd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6ACB84B-87EF-477B-BB0C-008A186F17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209801"/>
            <a:ext cx="7467600" cy="2266949"/>
          </a:xfrm>
        </p:spPr>
        <p:txBody>
          <a:bodyPr>
            <a:normAutofit/>
          </a:bodyPr>
          <a:lstStyle/>
          <a:p>
            <a:pPr algn="just"/>
            <a:r>
              <a:rPr lang="vi-VN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Ðáp: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Trời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đất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đầy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vinh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quang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của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.</a:t>
            </a:r>
            <a:endParaRPr lang="en-US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017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4F4D4D6-AC79-488D-900A-1681B63EEB5E}"/>
              </a:ext>
            </a:extLst>
          </p:cNvPr>
          <p:cNvSpPr txBox="1"/>
          <p:nvPr/>
        </p:nvSpPr>
        <p:spPr>
          <a:xfrm>
            <a:off x="2057400" y="285750"/>
            <a:ext cx="6019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Alleluia: </a:t>
            </a:r>
            <a:r>
              <a:rPr lang="en-US" sz="4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nb-NO" sz="40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Ga 16, 7 và 13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6ACB84B-87EF-477B-BB0C-008A186F17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1733550"/>
            <a:ext cx="8153400" cy="2266949"/>
          </a:xfrm>
        </p:spPr>
        <p:txBody>
          <a:bodyPr>
            <a:noAutofit/>
          </a:bodyPr>
          <a:lstStyle/>
          <a:p>
            <a:pPr algn="just"/>
            <a:r>
              <a:rPr lang="vi-VN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Alleluia, alleluia! – Chúa phán: “Thầy sẽ sai Thần Chân Lý đến, Người sẽ dạy các con biết tất cả sự thật”. – Alleluia.</a:t>
            </a:r>
            <a:endParaRPr lang="en-US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662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pPr algn="just"/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298032-7CCD-4A76-BC32-6CF03C0558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474"/>
            <a:ext cx="9144000" cy="51568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46152F4-50B1-41AF-989F-D82BEB6461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3350"/>
            <a:ext cx="990600" cy="9906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5E95EA1-DB6F-4A18-910F-5F7B8E8E30CA}"/>
              </a:ext>
            </a:extLst>
          </p:cNvPr>
          <p:cNvSpPr txBox="1"/>
          <p:nvPr/>
        </p:nvSpPr>
        <p:spPr>
          <a:xfrm>
            <a:off x="3810000" y="285750"/>
            <a:ext cx="533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b-NO" sz="3600" b="1" i="0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Phúc Âm: Ga 16, 12-15</a:t>
            </a:r>
            <a:endParaRPr lang="en-US" sz="3600" b="1" i="0" dirty="0">
              <a:solidFill>
                <a:srgbClr val="00B0F0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62850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pPr algn="just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083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1400" y="1"/>
            <a:ext cx="5334000" cy="5143499"/>
          </a:xfrm>
        </p:spPr>
        <p:txBody>
          <a:bodyPr/>
          <a:lstStyle/>
          <a:p>
            <a:r>
              <a:rPr lang="en-US" sz="6000" b="1" dirty="0">
                <a:solidFill>
                  <a:srgbClr val="C00000"/>
                </a:solidFill>
              </a:rPr>
              <a:t>Ca </a:t>
            </a:r>
            <a:r>
              <a:rPr lang="en-US" sz="6000" b="1" dirty="0" err="1">
                <a:solidFill>
                  <a:srgbClr val="C00000"/>
                </a:solidFill>
              </a:rPr>
              <a:t>Dâng</a:t>
            </a:r>
            <a:r>
              <a:rPr lang="en-US" sz="6000" b="1" dirty="0">
                <a:solidFill>
                  <a:srgbClr val="C00000"/>
                </a:solidFill>
              </a:rPr>
              <a:t> </a:t>
            </a:r>
            <a:r>
              <a:rPr lang="en-US" sz="6000" b="1" dirty="0" err="1">
                <a:solidFill>
                  <a:srgbClr val="C00000"/>
                </a:solidFill>
              </a:rPr>
              <a:t>Lễ</a:t>
            </a:r>
            <a:br>
              <a:rPr lang="en-US" sz="6000" dirty="0">
                <a:solidFill>
                  <a:srgbClr val="C00000"/>
                </a:solidFill>
              </a:rPr>
            </a:br>
            <a:endParaRPr lang="en-US" i="1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-95250"/>
            <a:ext cx="435292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456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81000" y="113450"/>
            <a:ext cx="9144000" cy="1123950"/>
          </a:xfrm>
        </p:spPr>
        <p:txBody>
          <a:bodyPr/>
          <a:lstStyle/>
          <a:p>
            <a:r>
              <a:rPr lang="en-US" sz="6000" b="1" dirty="0">
                <a:solidFill>
                  <a:srgbClr val="C00000"/>
                </a:solidFill>
              </a:rPr>
              <a:t>Ca </a:t>
            </a:r>
            <a:r>
              <a:rPr lang="en-US" sz="6000" b="1" dirty="0" err="1">
                <a:solidFill>
                  <a:srgbClr val="C00000"/>
                </a:solidFill>
              </a:rPr>
              <a:t>Hiệp</a:t>
            </a:r>
            <a:r>
              <a:rPr lang="en-US" sz="6000" b="1" dirty="0">
                <a:solidFill>
                  <a:srgbClr val="C00000"/>
                </a:solidFill>
              </a:rPr>
              <a:t> </a:t>
            </a:r>
            <a:r>
              <a:rPr lang="en-US" sz="6000" b="1" dirty="0" err="1">
                <a:solidFill>
                  <a:srgbClr val="C00000"/>
                </a:solidFill>
              </a:rPr>
              <a:t>Lễ</a:t>
            </a:r>
            <a:endParaRPr lang="en-US" b="1" i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FBF290-4444-4063-8694-9B186C774C95}"/>
              </a:ext>
            </a:extLst>
          </p:cNvPr>
          <p:cNvSpPr txBox="1"/>
          <p:nvPr/>
        </p:nvSpPr>
        <p:spPr>
          <a:xfrm>
            <a:off x="533400" y="1123950"/>
            <a:ext cx="84582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phán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Chính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Thầy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đã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chọn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các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con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từ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trong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thế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gian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và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đã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cắt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đặt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để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các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con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đi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và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mang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lại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hoa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trái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và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để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hoa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trái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các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con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tồn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tại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– Alleluia.</a:t>
            </a:r>
            <a:endParaRPr lang="en-US" sz="4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4163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</TotalTime>
  <Words>203</Words>
  <Application>Microsoft Office PowerPoint</Application>
  <PresentationFormat>On-screen Show (16:9)</PresentationFormat>
  <Paragraphs>16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Helvetica Neue</vt:lpstr>
      <vt:lpstr>UTM American Sans</vt:lpstr>
      <vt:lpstr>Office Theme</vt:lpstr>
      <vt:lpstr>12_Office Theme</vt:lpstr>
      <vt:lpstr>14_Office Theme</vt:lpstr>
      <vt:lpstr>PowerPoint Presentation</vt:lpstr>
      <vt:lpstr>Ca Nhập Lễ</vt:lpstr>
      <vt:lpstr>Bài đọc 1. Cv 17, 15. 22 – 18,1 “Ðấng quý vị thờ mà không nhận biết, thì tôi xin loan báo Người cho quý vị”. Bài trích sách Công vụ Tông Đồ.</vt:lpstr>
      <vt:lpstr>Ðáp: Trời đất đầy vinh quang của Chúa.</vt:lpstr>
      <vt:lpstr>Alleluia, alleluia! – Chúa phán: “Thầy sẽ sai Thần Chân Lý đến, Người sẽ dạy các con biết tất cả sự thật”. – Alleluia.</vt:lpstr>
      <vt:lpstr>PowerPoint Presentation</vt:lpstr>
      <vt:lpstr>PowerPoint Presentation</vt:lpstr>
      <vt:lpstr>Ca Dâng Lễ </vt:lpstr>
      <vt:lpstr>Ca Hiệp Lễ</vt:lpstr>
      <vt:lpstr>Ca Kết Lễ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Hùng Nam</dc:creator>
  <cp:lastModifiedBy>PC</cp:lastModifiedBy>
  <cp:revision>26</cp:revision>
  <dcterms:created xsi:type="dcterms:W3CDTF">2025-03-12T05:53:40Z</dcterms:created>
  <dcterms:modified xsi:type="dcterms:W3CDTF">2025-05-22T10:05:25Z</dcterms:modified>
</cp:coreProperties>
</file>