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04" r:id="rId2"/>
    <p:sldMasterId id="2147483828" r:id="rId3"/>
  </p:sldMasterIdLst>
  <p:notesMasterIdLst>
    <p:notesMasterId r:id="rId15"/>
  </p:notesMasterIdLst>
  <p:sldIdLst>
    <p:sldId id="256" r:id="rId4"/>
    <p:sldId id="358" r:id="rId5"/>
    <p:sldId id="387" r:id="rId6"/>
    <p:sldId id="370" r:id="rId7"/>
    <p:sldId id="463" r:id="rId8"/>
    <p:sldId id="481" r:id="rId9"/>
    <p:sldId id="461" r:id="rId10"/>
    <p:sldId id="414" r:id="rId11"/>
    <p:sldId id="422" r:id="rId12"/>
    <p:sldId id="433" r:id="rId13"/>
    <p:sldId id="482"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30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81DE4D-090A-48C9-99B7-0BB1FB5F858F}" type="datetimeFigureOut">
              <a:rPr lang="en-US" smtClean="0"/>
              <a:t>5/31/2025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04401-F08B-4ACC-99CD-2533AB8AC232}" type="slidenum">
              <a:rPr lang="en-US" smtClean="0"/>
              <a:t>‹#›</a:t>
            </a:fld>
            <a:endParaRPr lang="en-US"/>
          </a:p>
        </p:txBody>
      </p:sp>
    </p:spTree>
    <p:extLst>
      <p:ext uri="{BB962C8B-B14F-4D97-AF65-F5344CB8AC3E}">
        <p14:creationId xmlns:p14="http://schemas.microsoft.com/office/powerpoint/2010/main" val="3829353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F04401-F08B-4ACC-99CD-2533AB8AC232}" type="slidenum">
              <a:rPr lang="en-US" smtClean="0"/>
              <a:t>4</a:t>
            </a:fld>
            <a:endParaRPr lang="en-US"/>
          </a:p>
        </p:txBody>
      </p:sp>
    </p:spTree>
    <p:extLst>
      <p:ext uri="{BB962C8B-B14F-4D97-AF65-F5344CB8AC3E}">
        <p14:creationId xmlns:p14="http://schemas.microsoft.com/office/powerpoint/2010/main" val="4170410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4" name="Date Placeholder 3"/>
          <p:cNvSpPr>
            <a:spLocks noGrp="1"/>
          </p:cNvSpPr>
          <p:nvPr>
            <p:ph type="dt" sz="half" idx="10"/>
          </p:nvPr>
        </p:nvSpPr>
        <p:spPr/>
        <p:txBody>
          <a:bodyPr/>
          <a:lstStyle/>
          <a:p>
            <a:fld id="{10FBA4A0-73B6-49E7-A441-BC8F089A94F0}"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119890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FBA4A0-73B6-49E7-A441-BC8F089A94F0}"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513366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FBA4A0-73B6-49E7-A441-BC8F089A94F0}"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865417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967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097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30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958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431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304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784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624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FBA4A0-73B6-49E7-A441-BC8F089A94F0}"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2605689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1521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260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46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4" name="Date Placeholder 3"/>
          <p:cNvSpPr>
            <a:spLocks noGrp="1"/>
          </p:cNvSpPr>
          <p:nvPr>
            <p:ph type="dt" sz="half" idx="10"/>
          </p:nvPr>
        </p:nvSpPr>
        <p:spPr/>
        <p:txBody>
          <a:bodyPr/>
          <a:lstStyle/>
          <a:p>
            <a:fld id="{10FBA4A0-73B6-49E7-A441-BC8F089A94F0}"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2660582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9197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0580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4183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691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6494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729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8303074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6902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01189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6666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9397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705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FBA4A0-73B6-49E7-A441-BC8F089A94F0}" type="datetimeFigureOut">
              <a:rPr lang="en-US" smtClean="0"/>
              <a:t>5/31/2025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3133395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FBA4A0-73B6-49E7-A441-BC8F089A94F0}" type="datetimeFigureOut">
              <a:rPr lang="en-US" smtClean="0"/>
              <a:t>5/31/2025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581044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FBA4A0-73B6-49E7-A441-BC8F089A94F0}" type="datetimeFigureOut">
              <a:rPr lang="en-US" smtClean="0"/>
              <a:t>5/31/2025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251458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smtClean="0"/>
              <a:t>5/31/2025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538186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t>5/31/2025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3132828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t>5/31/2025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3898522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smtClean="0"/>
              <a:t>5/31/2025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smtClean="0"/>
              <a:t>‹#›</a:t>
            </a:fld>
            <a:endParaRPr lang="en-US"/>
          </a:p>
        </p:txBody>
      </p:sp>
    </p:spTree>
    <p:extLst>
      <p:ext uri="{BB962C8B-B14F-4D97-AF65-F5344CB8AC3E}">
        <p14:creationId xmlns:p14="http://schemas.microsoft.com/office/powerpoint/2010/main" val="51882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77071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6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66504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4" name="Picture 3">
            <a:extLst>
              <a:ext uri="{FF2B5EF4-FFF2-40B4-BE49-F238E27FC236}">
                <a16:creationId xmlns:a16="http://schemas.microsoft.com/office/drawing/2014/main" id="{0EB223E8-C0C3-43B0-A43A-909E11C79D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0"/>
            <a:ext cx="9144000" cy="5143498"/>
          </a:xfrm>
          <a:prstGeom prst="rect">
            <a:avLst/>
          </a:prstGeom>
        </p:spPr>
      </p:pic>
      <p:pic>
        <p:nvPicPr>
          <p:cNvPr id="8" name="Picture 7">
            <a:extLst>
              <a:ext uri="{FF2B5EF4-FFF2-40B4-BE49-F238E27FC236}">
                <a16:creationId xmlns:a16="http://schemas.microsoft.com/office/drawing/2014/main" id="{80EA4665-BC2E-42A8-A5D8-1D97E48C95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361950"/>
            <a:ext cx="1066800" cy="1066800"/>
          </a:xfrm>
          <a:prstGeom prst="rect">
            <a:avLst/>
          </a:prstGeom>
        </p:spPr>
      </p:pic>
      <p:sp>
        <p:nvSpPr>
          <p:cNvPr id="10" name="TextBox 9">
            <a:extLst>
              <a:ext uri="{FF2B5EF4-FFF2-40B4-BE49-F238E27FC236}">
                <a16:creationId xmlns:a16="http://schemas.microsoft.com/office/drawing/2014/main" id="{02278D53-278D-4935-9DB9-83376173F4EF}"/>
              </a:ext>
            </a:extLst>
          </p:cNvPr>
          <p:cNvSpPr txBox="1"/>
          <p:nvPr/>
        </p:nvSpPr>
        <p:spPr>
          <a:xfrm>
            <a:off x="2590800" y="3409950"/>
            <a:ext cx="5410200" cy="523220"/>
          </a:xfrm>
          <a:prstGeom prst="rect">
            <a:avLst/>
          </a:prstGeom>
          <a:noFill/>
        </p:spPr>
        <p:txBody>
          <a:bodyPr wrap="square">
            <a:spAutoFit/>
          </a:bodyPr>
          <a:lstStyle/>
          <a:p>
            <a:pPr algn="l"/>
            <a:r>
              <a:rPr lang="en-US" sz="2800" b="1" i="0" cap="all" dirty="0">
                <a:solidFill>
                  <a:srgbClr val="00B0F0"/>
                </a:solidFill>
                <a:effectLst/>
                <a:latin typeface="Arial" panose="020B0604020202020204" pitchFamily="34" charset="0"/>
              </a:rPr>
              <a:t>THỨ TƯ TUẦN VII PHỤC SINH</a:t>
            </a:r>
            <a:endParaRPr lang="en-US" sz="2800" b="1" i="0" dirty="0">
              <a:solidFill>
                <a:srgbClr val="00B0F0"/>
              </a:solidFill>
              <a:effectLst/>
              <a:latin typeface="Helvetica Neue"/>
            </a:endParaRPr>
          </a:p>
        </p:txBody>
      </p:sp>
    </p:spTree>
    <p:extLst>
      <p:ext uri="{BB962C8B-B14F-4D97-AF65-F5344CB8AC3E}">
        <p14:creationId xmlns:p14="http://schemas.microsoft.com/office/powerpoint/2010/main" val="503398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sz="6000" b="1" dirty="0">
                <a:solidFill>
                  <a:srgbClr val="C00000"/>
                </a:solidFill>
                <a:latin typeface="Arial" panose="020B0604020202020204" pitchFamily="34" charset="0"/>
                <a:cs typeface="Arial" panose="020B0604020202020204" pitchFamily="34" charset="0"/>
              </a:rPr>
              <a:t>Ca </a:t>
            </a:r>
            <a:r>
              <a:rPr lang="en-US" sz="6000" b="1" dirty="0" err="1">
                <a:solidFill>
                  <a:srgbClr val="C00000"/>
                </a:solidFill>
                <a:latin typeface="Arial" panose="020B0604020202020204" pitchFamily="34" charset="0"/>
                <a:cs typeface="Arial" panose="020B0604020202020204" pitchFamily="34" charset="0"/>
              </a:rPr>
              <a:t>Kết</a:t>
            </a:r>
            <a:r>
              <a:rPr lang="en-US" sz="6000" b="1" dirty="0">
                <a:solidFill>
                  <a:srgbClr val="C00000"/>
                </a:solidFill>
                <a:latin typeface="Arial" panose="020B0604020202020204" pitchFamily="34" charset="0"/>
                <a:cs typeface="Arial" panose="020B0604020202020204" pitchFamily="34" charset="0"/>
              </a:rPr>
              <a:t> </a:t>
            </a:r>
            <a:r>
              <a:rPr lang="en-US" sz="6000" b="1" dirty="0" err="1">
                <a:solidFill>
                  <a:srgbClr val="C00000"/>
                </a:solidFill>
                <a:latin typeface="Arial" panose="020B0604020202020204" pitchFamily="34" charset="0"/>
                <a:cs typeface="Arial" panose="020B0604020202020204" pitchFamily="34" charset="0"/>
              </a:rPr>
              <a:t>Lễ</a:t>
            </a:r>
            <a:br>
              <a:rPr lang="en-US" dirty="0">
                <a:solidFill>
                  <a:srgbClr val="C00000"/>
                </a:solidFill>
              </a:rPr>
            </a:br>
            <a:endParaRPr lang="en-US" i="1" dirty="0">
              <a:solidFill>
                <a:srgbClr val="002060"/>
              </a:solidFill>
            </a:endParaRPr>
          </a:p>
        </p:txBody>
      </p:sp>
    </p:spTree>
    <p:extLst>
      <p:ext uri="{BB962C8B-B14F-4D97-AF65-F5344CB8AC3E}">
        <p14:creationId xmlns:p14="http://schemas.microsoft.com/office/powerpoint/2010/main" val="469138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4" name="Picture 3">
            <a:extLst>
              <a:ext uri="{FF2B5EF4-FFF2-40B4-BE49-F238E27FC236}">
                <a16:creationId xmlns:a16="http://schemas.microsoft.com/office/drawing/2014/main" id="{0EB223E8-C0C3-43B0-A43A-909E11C79D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00"/>
            <a:ext cx="9144000" cy="5143498"/>
          </a:xfrm>
          <a:prstGeom prst="rect">
            <a:avLst/>
          </a:prstGeom>
        </p:spPr>
      </p:pic>
      <p:pic>
        <p:nvPicPr>
          <p:cNvPr id="8" name="Picture 7">
            <a:extLst>
              <a:ext uri="{FF2B5EF4-FFF2-40B4-BE49-F238E27FC236}">
                <a16:creationId xmlns:a16="http://schemas.microsoft.com/office/drawing/2014/main" id="{80EA4665-BC2E-42A8-A5D8-1D97E48C95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61950"/>
            <a:ext cx="1066800" cy="1066800"/>
          </a:xfrm>
          <a:prstGeom prst="rect">
            <a:avLst/>
          </a:prstGeom>
        </p:spPr>
      </p:pic>
      <p:sp>
        <p:nvSpPr>
          <p:cNvPr id="10" name="TextBox 9">
            <a:extLst>
              <a:ext uri="{FF2B5EF4-FFF2-40B4-BE49-F238E27FC236}">
                <a16:creationId xmlns:a16="http://schemas.microsoft.com/office/drawing/2014/main" id="{02278D53-278D-4935-9DB9-83376173F4EF}"/>
              </a:ext>
            </a:extLst>
          </p:cNvPr>
          <p:cNvSpPr txBox="1"/>
          <p:nvPr/>
        </p:nvSpPr>
        <p:spPr>
          <a:xfrm>
            <a:off x="2590800" y="3409950"/>
            <a:ext cx="5410200" cy="523220"/>
          </a:xfrm>
          <a:prstGeom prst="rect">
            <a:avLst/>
          </a:prstGeom>
          <a:noFill/>
        </p:spPr>
        <p:txBody>
          <a:bodyPr wrap="square">
            <a:spAutoFit/>
          </a:bodyPr>
          <a:lstStyle/>
          <a:p>
            <a:pPr algn="l"/>
            <a:r>
              <a:rPr lang="en-US" sz="2800" b="1" i="0" cap="all" dirty="0">
                <a:solidFill>
                  <a:srgbClr val="00B0F0"/>
                </a:solidFill>
                <a:effectLst/>
                <a:latin typeface="Arial" panose="020B0604020202020204" pitchFamily="34" charset="0"/>
              </a:rPr>
              <a:t>THỨ TƯ TUẦN VII PHỤC SINH</a:t>
            </a:r>
            <a:endParaRPr lang="en-US" sz="2800" b="1" i="0" dirty="0">
              <a:solidFill>
                <a:srgbClr val="00B0F0"/>
              </a:solidFill>
              <a:effectLst/>
              <a:latin typeface="Helvetica Neue"/>
            </a:endParaRPr>
          </a:p>
        </p:txBody>
      </p:sp>
    </p:spTree>
    <p:extLst>
      <p:ext uri="{BB962C8B-B14F-4D97-AF65-F5344CB8AC3E}">
        <p14:creationId xmlns:p14="http://schemas.microsoft.com/office/powerpoint/2010/main" val="3099529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14350"/>
            <a:ext cx="9144000" cy="760559"/>
          </a:xfrm>
        </p:spPr>
        <p:txBody>
          <a:bodyPr>
            <a:normAutofit fontScale="90000"/>
          </a:bodyPr>
          <a:lstStyle/>
          <a:p>
            <a:r>
              <a:rPr lang="en-US" sz="6600" b="1" dirty="0">
                <a:solidFill>
                  <a:srgbClr val="C00000"/>
                </a:solidFill>
              </a:rPr>
              <a:t>Ca </a:t>
            </a:r>
            <a:r>
              <a:rPr lang="en-US" sz="6600" b="1" dirty="0" err="1">
                <a:solidFill>
                  <a:srgbClr val="C00000"/>
                </a:solidFill>
              </a:rPr>
              <a:t>Nhập</a:t>
            </a:r>
            <a:r>
              <a:rPr lang="en-US" sz="6600" b="1" dirty="0">
                <a:solidFill>
                  <a:srgbClr val="C00000"/>
                </a:solidFill>
              </a:rPr>
              <a:t> </a:t>
            </a:r>
            <a:r>
              <a:rPr lang="en-US" sz="6600" b="1" dirty="0" err="1">
                <a:solidFill>
                  <a:srgbClr val="C00000"/>
                </a:solidFill>
              </a:rPr>
              <a:t>Lễ</a:t>
            </a:r>
            <a:endParaRPr lang="en-US" b="1" i="1" dirty="0">
              <a:solidFill>
                <a:srgbClr val="002060"/>
              </a:solidFill>
            </a:endParaRPr>
          </a:p>
        </p:txBody>
      </p:sp>
      <p:sp>
        <p:nvSpPr>
          <p:cNvPr id="3" name="TextBox 2">
            <a:extLst>
              <a:ext uri="{FF2B5EF4-FFF2-40B4-BE49-F238E27FC236}">
                <a16:creationId xmlns:a16="http://schemas.microsoft.com/office/drawing/2014/main" id="{EF971FBE-6D28-4023-82EF-9752E196DAC8}"/>
              </a:ext>
            </a:extLst>
          </p:cNvPr>
          <p:cNvSpPr txBox="1"/>
          <p:nvPr/>
        </p:nvSpPr>
        <p:spPr>
          <a:xfrm>
            <a:off x="323850" y="1509921"/>
            <a:ext cx="8496300" cy="2123658"/>
          </a:xfrm>
          <a:prstGeom prst="rect">
            <a:avLst/>
          </a:prstGeom>
          <a:noFill/>
        </p:spPr>
        <p:txBody>
          <a:bodyPr wrap="square" rtlCol="0">
            <a:spAutoFit/>
          </a:bodyPr>
          <a:lstStyle/>
          <a:p>
            <a:r>
              <a:rPr lang="en-US" sz="4400" b="1" i="0" dirty="0" err="1">
                <a:solidFill>
                  <a:srgbClr val="C00000"/>
                </a:solidFill>
                <a:effectLst/>
                <a:latin typeface="Arial" panose="020B0604020202020204" pitchFamily="34" charset="0"/>
              </a:rPr>
              <a:t>Hết</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thảy</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muôn</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dân</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hãy</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vỗ</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tay</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hãy</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reo</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mừng</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Thiên</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Chúa</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tiếng</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reo</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vui</a:t>
            </a:r>
            <a:r>
              <a:rPr lang="en-US" sz="4400" b="1" i="0" dirty="0">
                <a:solidFill>
                  <a:srgbClr val="C00000"/>
                </a:solidFill>
                <a:effectLst/>
                <a:latin typeface="Arial" panose="020B0604020202020204" pitchFamily="34" charset="0"/>
              </a:rPr>
              <a:t> – Alleluia.</a:t>
            </a:r>
            <a:endParaRPr lang="en-US" sz="4400" b="1" dirty="0">
              <a:solidFill>
                <a:srgbClr val="C00000"/>
              </a:solidFill>
            </a:endParaRPr>
          </a:p>
        </p:txBody>
      </p:sp>
    </p:spTree>
    <p:extLst>
      <p:ext uri="{BB962C8B-B14F-4D97-AF65-F5344CB8AC3E}">
        <p14:creationId xmlns:p14="http://schemas.microsoft.com/office/powerpoint/2010/main" val="2995095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61950"/>
            <a:ext cx="8686800" cy="2571750"/>
          </a:xfrm>
        </p:spPr>
        <p:txBody>
          <a:bodyPr>
            <a:normAutofit fontScale="90000"/>
          </a:bodyPr>
          <a:lstStyle/>
          <a:p>
            <a:pPr algn="l"/>
            <a:r>
              <a:rPr lang="en-US" sz="3600" dirty="0" err="1">
                <a:solidFill>
                  <a:srgbClr val="C00000"/>
                </a:solidFill>
              </a:rPr>
              <a:t>Bài</a:t>
            </a:r>
            <a:r>
              <a:rPr lang="en-US" sz="3600" dirty="0">
                <a:solidFill>
                  <a:srgbClr val="C00000"/>
                </a:solidFill>
              </a:rPr>
              <a:t> </a:t>
            </a:r>
            <a:r>
              <a:rPr lang="en-US" sz="3600" dirty="0" err="1">
                <a:solidFill>
                  <a:srgbClr val="C00000"/>
                </a:solidFill>
              </a:rPr>
              <a:t>đọc</a:t>
            </a:r>
            <a:r>
              <a:rPr lang="en-US" sz="3600" dirty="0">
                <a:solidFill>
                  <a:srgbClr val="C00000"/>
                </a:solidFill>
              </a:rPr>
              <a:t> 1</a:t>
            </a:r>
            <a:r>
              <a:rPr lang="en-US" sz="3600" dirty="0">
                <a:solidFill>
                  <a:srgbClr val="0070C0"/>
                </a:solidFill>
                <a:latin typeface="Arial" panose="020B0604020202020204" pitchFamily="34" charset="0"/>
                <a:cs typeface="Arial" panose="020B0604020202020204" pitchFamily="34" charset="0"/>
              </a:rPr>
              <a:t>. </a:t>
            </a:r>
            <a:r>
              <a:rPr lang="en-US" sz="4000" b="0" i="0" dirty="0" err="1">
                <a:solidFill>
                  <a:srgbClr val="0070C0"/>
                </a:solidFill>
                <a:effectLst/>
                <a:latin typeface="Arial" panose="020B0604020202020204" pitchFamily="34" charset="0"/>
              </a:rPr>
              <a:t>Cv</a:t>
            </a:r>
            <a:r>
              <a:rPr lang="en-US" sz="4000" b="0" i="0" dirty="0">
                <a:solidFill>
                  <a:srgbClr val="0070C0"/>
                </a:solidFill>
                <a:effectLst/>
                <a:latin typeface="Arial" panose="020B0604020202020204" pitchFamily="34" charset="0"/>
              </a:rPr>
              <a:t> 20, 28-38</a:t>
            </a:r>
            <a:br>
              <a:rPr lang="en-US" sz="4000" dirty="0">
                <a:solidFill>
                  <a:srgbClr val="0070C0"/>
                </a:solidFill>
                <a:latin typeface="Arial" panose="020B0604020202020204" pitchFamily="34" charset="0"/>
                <a:cs typeface="Arial" panose="020B0604020202020204" pitchFamily="34" charset="0"/>
              </a:rPr>
            </a:br>
            <a:r>
              <a:rPr lang="vi-VN" sz="4000" b="1" i="1" dirty="0">
                <a:solidFill>
                  <a:srgbClr val="C00000"/>
                </a:solidFill>
                <a:effectLst/>
                <a:latin typeface="Arial" panose="020B0604020202020204" pitchFamily="34" charset="0"/>
              </a:rPr>
              <a:t>“Tôi xin ký thác các ông cho Thiên Chúa, Ðấng có quyền năng kiến tạo và ban cho các ông được dự phần gia nghiệp”.</a:t>
            </a:r>
            <a:br>
              <a:rPr lang="en-US" sz="4000" b="1" i="1" dirty="0">
                <a:solidFill>
                  <a:srgbClr val="C00000"/>
                </a:solidFill>
                <a:effectLst/>
                <a:latin typeface="Arial" panose="020B0604020202020204" pitchFamily="34" charset="0"/>
              </a:rPr>
            </a:br>
            <a:r>
              <a:rPr lang="vi-VN" sz="4000" dirty="0">
                <a:solidFill>
                  <a:srgbClr val="C00000"/>
                </a:solidFill>
              </a:rPr>
              <a:t>Bài trích sách Công vụ Tông Đồ.</a:t>
            </a:r>
            <a:endParaRPr lang="en-US" sz="4000" dirty="0">
              <a:solidFill>
                <a:srgbClr val="C0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242316"/>
            <a:ext cx="3962400" cy="1901984"/>
          </a:xfrm>
          <a:prstGeom prst="rect">
            <a:avLst/>
          </a:prstGeom>
        </p:spPr>
      </p:pic>
    </p:spTree>
    <p:extLst>
      <p:ext uri="{BB962C8B-B14F-4D97-AF65-F5344CB8AC3E}">
        <p14:creationId xmlns:p14="http://schemas.microsoft.com/office/powerpoint/2010/main" val="3148720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F4D4D6-AC79-488D-900A-1681B63EEB5E}"/>
              </a:ext>
            </a:extLst>
          </p:cNvPr>
          <p:cNvSpPr txBox="1"/>
          <p:nvPr/>
        </p:nvSpPr>
        <p:spPr>
          <a:xfrm>
            <a:off x="3352800" y="438150"/>
            <a:ext cx="2667000" cy="830997"/>
          </a:xfrm>
          <a:prstGeom prst="rect">
            <a:avLst/>
          </a:prstGeom>
          <a:noFill/>
        </p:spPr>
        <p:txBody>
          <a:bodyPr wrap="square">
            <a:spAutoFit/>
          </a:bodyPr>
          <a:lstStyle/>
          <a:p>
            <a:r>
              <a:rPr lang="en-US" sz="4800" b="1" dirty="0" err="1">
                <a:solidFill>
                  <a:srgbClr val="C00000"/>
                </a:solidFill>
                <a:latin typeface="Arial" panose="020B0604020202020204" pitchFamily="34" charset="0"/>
              </a:rPr>
              <a:t>Đáp</a:t>
            </a:r>
            <a:r>
              <a:rPr lang="en-US" sz="4800" b="1" dirty="0">
                <a:solidFill>
                  <a:srgbClr val="C00000"/>
                </a:solidFill>
                <a:latin typeface="Arial" panose="020B0604020202020204" pitchFamily="34" charset="0"/>
              </a:rPr>
              <a:t> ca:</a:t>
            </a:r>
            <a:endParaRPr lang="en-US" sz="4800" b="1" dirty="0">
              <a:solidFill>
                <a:srgbClr val="C00000"/>
              </a:solidFill>
            </a:endParaRPr>
          </a:p>
        </p:txBody>
      </p:sp>
      <p:sp>
        <p:nvSpPr>
          <p:cNvPr id="6" name="TextBox 5">
            <a:extLst>
              <a:ext uri="{FF2B5EF4-FFF2-40B4-BE49-F238E27FC236}">
                <a16:creationId xmlns:a16="http://schemas.microsoft.com/office/drawing/2014/main" id="{C8F3F226-75E0-46B7-AC2C-BFC9C8919B3F}"/>
              </a:ext>
            </a:extLst>
          </p:cNvPr>
          <p:cNvSpPr txBox="1"/>
          <p:nvPr/>
        </p:nvSpPr>
        <p:spPr>
          <a:xfrm>
            <a:off x="1600200" y="1504950"/>
            <a:ext cx="6553200" cy="646331"/>
          </a:xfrm>
          <a:prstGeom prst="rect">
            <a:avLst/>
          </a:prstGeom>
          <a:noFill/>
        </p:spPr>
        <p:txBody>
          <a:bodyPr wrap="square">
            <a:spAutoFit/>
          </a:bodyPr>
          <a:lstStyle/>
          <a:p>
            <a:r>
              <a:rPr lang="da-DK" sz="3600" b="0" i="0" dirty="0">
                <a:solidFill>
                  <a:srgbClr val="0070C0"/>
                </a:solidFill>
                <a:effectLst/>
                <a:latin typeface="Arial" panose="020B0604020202020204" pitchFamily="34" charset="0"/>
              </a:rPr>
              <a:t>Tv 67, 29-30. 33-35a. 35b-36c</a:t>
            </a:r>
            <a:endParaRPr lang="en-US" sz="3600" dirty="0">
              <a:solidFill>
                <a:srgbClr val="0070C0"/>
              </a:solidFill>
            </a:endParaRPr>
          </a:p>
        </p:txBody>
      </p:sp>
      <p:sp>
        <p:nvSpPr>
          <p:cNvPr id="7" name="Title 1">
            <a:extLst>
              <a:ext uri="{FF2B5EF4-FFF2-40B4-BE49-F238E27FC236}">
                <a16:creationId xmlns:a16="http://schemas.microsoft.com/office/drawing/2014/main" id="{76ACB84B-87EF-477B-BB0C-008A186F17AF}"/>
              </a:ext>
            </a:extLst>
          </p:cNvPr>
          <p:cNvSpPr>
            <a:spLocks noGrp="1"/>
          </p:cNvSpPr>
          <p:nvPr>
            <p:ph type="ctrTitle"/>
          </p:nvPr>
        </p:nvSpPr>
        <p:spPr>
          <a:xfrm>
            <a:off x="381000" y="2028141"/>
            <a:ext cx="8001000" cy="2266949"/>
          </a:xfrm>
        </p:spPr>
        <p:txBody>
          <a:bodyPr>
            <a:normAutofit/>
          </a:bodyPr>
          <a:lstStyle/>
          <a:p>
            <a:pPr algn="just"/>
            <a:r>
              <a:rPr lang="vi-VN" b="1" i="0" dirty="0">
                <a:solidFill>
                  <a:srgbClr val="C00000"/>
                </a:solidFill>
                <a:effectLst/>
                <a:latin typeface="Arial" panose="020B0604020202020204" pitchFamily="34" charset="0"/>
              </a:rPr>
              <a:t>Ðáp: Chư quốc trần ai, hãy ca khen Thiên Chúa (c. 33a).</a:t>
            </a:r>
            <a:endParaRPr lang="en-US" b="1" i="1" dirty="0">
              <a:solidFill>
                <a:srgbClr val="C00000"/>
              </a:solidFill>
            </a:endParaRPr>
          </a:p>
        </p:txBody>
      </p:sp>
      <p:pic>
        <p:nvPicPr>
          <p:cNvPr id="3" name="Picture 2">
            <a:extLst>
              <a:ext uri="{FF2B5EF4-FFF2-40B4-BE49-F238E27FC236}">
                <a16:creationId xmlns:a16="http://schemas.microsoft.com/office/drawing/2014/main" id="{6DC60AD3-1509-46E1-9202-2209278CD1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4171950"/>
            <a:ext cx="885825" cy="885825"/>
          </a:xfrm>
          <a:prstGeom prst="rect">
            <a:avLst/>
          </a:prstGeom>
        </p:spPr>
      </p:pic>
    </p:spTree>
    <p:extLst>
      <p:ext uri="{BB962C8B-B14F-4D97-AF65-F5344CB8AC3E}">
        <p14:creationId xmlns:p14="http://schemas.microsoft.com/office/powerpoint/2010/main" val="1490017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F4D4D6-AC79-488D-900A-1681B63EEB5E}"/>
              </a:ext>
            </a:extLst>
          </p:cNvPr>
          <p:cNvSpPr txBox="1"/>
          <p:nvPr/>
        </p:nvSpPr>
        <p:spPr>
          <a:xfrm>
            <a:off x="1447800" y="285750"/>
            <a:ext cx="6248400" cy="707886"/>
          </a:xfrm>
          <a:prstGeom prst="rect">
            <a:avLst/>
          </a:prstGeom>
          <a:noFill/>
        </p:spPr>
        <p:txBody>
          <a:bodyPr wrap="square">
            <a:spAutoFit/>
          </a:bodyPr>
          <a:lstStyle/>
          <a:p>
            <a:r>
              <a:rPr lang="en-US" sz="4000" b="1" i="0" dirty="0">
                <a:solidFill>
                  <a:srgbClr val="C00000"/>
                </a:solidFill>
                <a:effectLst/>
                <a:latin typeface="Arial" panose="020B0604020202020204" pitchFamily="34" charset="0"/>
              </a:rPr>
              <a:t>Alleluia: </a:t>
            </a:r>
            <a:r>
              <a:rPr lang="en-US" sz="4000" b="0" i="0" dirty="0">
                <a:solidFill>
                  <a:srgbClr val="333333"/>
                </a:solidFill>
                <a:effectLst/>
                <a:latin typeface="Arial" panose="020B0604020202020204" pitchFamily="34" charset="0"/>
              </a:rPr>
              <a:t> </a:t>
            </a:r>
            <a:r>
              <a:rPr lang="en-US" sz="4000" b="0" i="0" dirty="0">
                <a:solidFill>
                  <a:srgbClr val="0070C0"/>
                </a:solidFill>
                <a:effectLst/>
                <a:latin typeface="Arial" panose="020B0604020202020204" pitchFamily="34" charset="0"/>
              </a:rPr>
              <a:t>Mt 28, 19 </a:t>
            </a:r>
            <a:r>
              <a:rPr lang="en-US" sz="4000" b="0" i="0" dirty="0" err="1">
                <a:solidFill>
                  <a:srgbClr val="0070C0"/>
                </a:solidFill>
                <a:effectLst/>
                <a:latin typeface="Arial" panose="020B0604020202020204" pitchFamily="34" charset="0"/>
              </a:rPr>
              <a:t>và</a:t>
            </a:r>
            <a:r>
              <a:rPr lang="en-US" sz="4000" b="0" i="0" dirty="0">
                <a:solidFill>
                  <a:srgbClr val="0070C0"/>
                </a:solidFill>
                <a:effectLst/>
                <a:latin typeface="Arial" panose="020B0604020202020204" pitchFamily="34" charset="0"/>
              </a:rPr>
              <a:t> 20</a:t>
            </a:r>
            <a:endParaRPr lang="en-US" sz="4000" b="1" dirty="0">
              <a:solidFill>
                <a:srgbClr val="0070C0"/>
              </a:solidFill>
            </a:endParaRPr>
          </a:p>
        </p:txBody>
      </p:sp>
      <p:sp>
        <p:nvSpPr>
          <p:cNvPr id="7" name="Title 1">
            <a:extLst>
              <a:ext uri="{FF2B5EF4-FFF2-40B4-BE49-F238E27FC236}">
                <a16:creationId xmlns:a16="http://schemas.microsoft.com/office/drawing/2014/main" id="{76ACB84B-87EF-477B-BB0C-008A186F17AF}"/>
              </a:ext>
            </a:extLst>
          </p:cNvPr>
          <p:cNvSpPr>
            <a:spLocks noGrp="1"/>
          </p:cNvSpPr>
          <p:nvPr>
            <p:ph type="ctrTitle"/>
          </p:nvPr>
        </p:nvSpPr>
        <p:spPr>
          <a:xfrm>
            <a:off x="533400" y="1733550"/>
            <a:ext cx="8153400" cy="2266949"/>
          </a:xfrm>
        </p:spPr>
        <p:txBody>
          <a:bodyPr>
            <a:noAutofit/>
          </a:bodyPr>
          <a:lstStyle/>
          <a:p>
            <a:pPr algn="just"/>
            <a:r>
              <a:rPr lang="en-US" b="1" i="0" dirty="0">
                <a:solidFill>
                  <a:srgbClr val="C00000"/>
                </a:solidFill>
                <a:effectLst/>
                <a:latin typeface="Arial" panose="020B0604020202020204" pitchFamily="34" charset="0"/>
              </a:rPr>
              <a:t>Alleluia, alleluia! – </a:t>
            </a:r>
            <a:r>
              <a:rPr lang="en-US" b="1" i="0" dirty="0" err="1">
                <a:solidFill>
                  <a:srgbClr val="C00000"/>
                </a:solidFill>
                <a:effectLst/>
                <a:latin typeface="Arial" panose="020B0604020202020204" pitchFamily="34" charset="0"/>
              </a:rPr>
              <a:t>Chúa</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phán</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Các</a:t>
            </a:r>
            <a:r>
              <a:rPr lang="en-US" b="1" i="0" dirty="0">
                <a:solidFill>
                  <a:srgbClr val="C00000"/>
                </a:solidFill>
                <a:effectLst/>
                <a:latin typeface="Arial" panose="020B0604020202020204" pitchFamily="34" charset="0"/>
              </a:rPr>
              <a:t> con </a:t>
            </a:r>
            <a:r>
              <a:rPr lang="en-US" b="1" i="0" dirty="0" err="1">
                <a:solidFill>
                  <a:srgbClr val="C00000"/>
                </a:solidFill>
                <a:effectLst/>
                <a:latin typeface="Arial" panose="020B0604020202020204" pitchFamily="34" charset="0"/>
              </a:rPr>
              <a:t>hãy</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đi</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giảng</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dạy</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muôn</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dân</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Thầy</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sẽ</a:t>
            </a:r>
            <a:r>
              <a:rPr lang="en-US" b="1" i="0" dirty="0">
                <a:solidFill>
                  <a:srgbClr val="C00000"/>
                </a:solidFill>
                <a:effectLst/>
                <a:latin typeface="Arial" panose="020B0604020202020204" pitchFamily="34" charset="0"/>
              </a:rPr>
              <a:t> ở </a:t>
            </a:r>
            <a:r>
              <a:rPr lang="en-US" b="1" i="0" dirty="0" err="1">
                <a:solidFill>
                  <a:srgbClr val="C00000"/>
                </a:solidFill>
                <a:effectLst/>
                <a:latin typeface="Arial" panose="020B0604020202020204" pitchFamily="34" charset="0"/>
              </a:rPr>
              <a:t>cùng</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các</a:t>
            </a:r>
            <a:r>
              <a:rPr lang="en-US" b="1" i="0" dirty="0">
                <a:solidFill>
                  <a:srgbClr val="C00000"/>
                </a:solidFill>
                <a:effectLst/>
                <a:latin typeface="Arial" panose="020B0604020202020204" pitchFamily="34" charset="0"/>
              </a:rPr>
              <a:t> con </a:t>
            </a:r>
            <a:r>
              <a:rPr lang="en-US" b="1" i="0" dirty="0" err="1">
                <a:solidFill>
                  <a:srgbClr val="C00000"/>
                </a:solidFill>
                <a:effectLst/>
                <a:latin typeface="Arial" panose="020B0604020202020204" pitchFamily="34" charset="0"/>
              </a:rPr>
              <a:t>mọi</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ngày</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cho</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đến</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tận</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thế</a:t>
            </a:r>
            <a:r>
              <a:rPr lang="en-US" b="1" i="0" dirty="0">
                <a:solidFill>
                  <a:srgbClr val="C00000"/>
                </a:solidFill>
                <a:effectLst/>
                <a:latin typeface="Arial" panose="020B0604020202020204" pitchFamily="34" charset="0"/>
              </a:rPr>
              <a:t>”. – Alleluia.</a:t>
            </a:r>
            <a:endParaRPr lang="en-US" b="1" i="1" dirty="0">
              <a:solidFill>
                <a:srgbClr val="C00000"/>
              </a:solidFill>
            </a:endParaRPr>
          </a:p>
        </p:txBody>
      </p:sp>
      <p:pic>
        <p:nvPicPr>
          <p:cNvPr id="4" name="Picture 3">
            <a:extLst>
              <a:ext uri="{FF2B5EF4-FFF2-40B4-BE49-F238E27FC236}">
                <a16:creationId xmlns:a16="http://schemas.microsoft.com/office/drawing/2014/main" id="{5568F5BC-AE6E-4715-9C24-7E69D9FE23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4248150"/>
            <a:ext cx="809625" cy="809625"/>
          </a:xfrm>
          <a:prstGeom prst="rect">
            <a:avLst/>
          </a:prstGeom>
        </p:spPr>
      </p:pic>
    </p:spTree>
    <p:extLst>
      <p:ext uri="{BB962C8B-B14F-4D97-AF65-F5344CB8AC3E}">
        <p14:creationId xmlns:p14="http://schemas.microsoft.com/office/powerpoint/2010/main" val="1426662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4" name="Picture 3">
            <a:extLst>
              <a:ext uri="{FF2B5EF4-FFF2-40B4-BE49-F238E27FC236}">
                <a16:creationId xmlns:a16="http://schemas.microsoft.com/office/drawing/2014/main" id="{0EB223E8-C0C3-43B0-A43A-909E11C79D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00"/>
            <a:ext cx="9144000" cy="5143498"/>
          </a:xfrm>
          <a:prstGeom prst="rect">
            <a:avLst/>
          </a:prstGeom>
        </p:spPr>
      </p:pic>
      <p:pic>
        <p:nvPicPr>
          <p:cNvPr id="8" name="Picture 7">
            <a:extLst>
              <a:ext uri="{FF2B5EF4-FFF2-40B4-BE49-F238E27FC236}">
                <a16:creationId xmlns:a16="http://schemas.microsoft.com/office/drawing/2014/main" id="{80EA4665-BC2E-42A8-A5D8-1D97E48C95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61950"/>
            <a:ext cx="1066800" cy="1066800"/>
          </a:xfrm>
          <a:prstGeom prst="rect">
            <a:avLst/>
          </a:prstGeom>
        </p:spPr>
      </p:pic>
      <p:sp>
        <p:nvSpPr>
          <p:cNvPr id="10" name="TextBox 9">
            <a:extLst>
              <a:ext uri="{FF2B5EF4-FFF2-40B4-BE49-F238E27FC236}">
                <a16:creationId xmlns:a16="http://schemas.microsoft.com/office/drawing/2014/main" id="{02278D53-278D-4935-9DB9-83376173F4EF}"/>
              </a:ext>
            </a:extLst>
          </p:cNvPr>
          <p:cNvSpPr txBox="1"/>
          <p:nvPr/>
        </p:nvSpPr>
        <p:spPr>
          <a:xfrm>
            <a:off x="2590800" y="3409950"/>
            <a:ext cx="5410200" cy="584775"/>
          </a:xfrm>
          <a:prstGeom prst="rect">
            <a:avLst/>
          </a:prstGeom>
          <a:noFill/>
        </p:spPr>
        <p:txBody>
          <a:bodyPr wrap="square">
            <a:spAutoFit/>
          </a:bodyPr>
          <a:lstStyle/>
          <a:p>
            <a:pPr algn="l"/>
            <a:r>
              <a:rPr lang="nb-NO" sz="3200" b="1" i="0" dirty="0">
                <a:solidFill>
                  <a:srgbClr val="00B0F0"/>
                </a:solidFill>
                <a:effectLst/>
                <a:latin typeface="Arial" panose="020B0604020202020204" pitchFamily="34" charset="0"/>
              </a:rPr>
              <a:t>Phúc Âm: Ga 17, 11b-19</a:t>
            </a:r>
            <a:endParaRPr lang="en-US" sz="3200" b="1" i="0" dirty="0">
              <a:solidFill>
                <a:srgbClr val="00B0F0"/>
              </a:solidFill>
              <a:effectLst/>
              <a:latin typeface="Helvetica Neue"/>
            </a:endParaRPr>
          </a:p>
        </p:txBody>
      </p:sp>
    </p:spTree>
    <p:extLst>
      <p:ext uri="{BB962C8B-B14F-4D97-AF65-F5344CB8AC3E}">
        <p14:creationId xmlns:p14="http://schemas.microsoft.com/office/powerpoint/2010/main" val="1389802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751083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1"/>
            <a:ext cx="5334000" cy="5143499"/>
          </a:xfrm>
        </p:spPr>
        <p:txBody>
          <a:bodyPr/>
          <a:lstStyle/>
          <a:p>
            <a:r>
              <a:rPr lang="en-US" sz="6000" b="1" dirty="0">
                <a:solidFill>
                  <a:srgbClr val="C00000"/>
                </a:solidFill>
              </a:rPr>
              <a:t>Ca </a:t>
            </a:r>
            <a:r>
              <a:rPr lang="en-US" sz="6000" b="1" dirty="0" err="1">
                <a:solidFill>
                  <a:srgbClr val="C00000"/>
                </a:solidFill>
              </a:rPr>
              <a:t>Dâng</a:t>
            </a:r>
            <a:r>
              <a:rPr lang="en-US" sz="6000" b="1" dirty="0">
                <a:solidFill>
                  <a:srgbClr val="C00000"/>
                </a:solidFill>
              </a:rPr>
              <a:t> </a:t>
            </a:r>
            <a:r>
              <a:rPr lang="en-US" sz="6000" b="1" dirty="0" err="1">
                <a:solidFill>
                  <a:srgbClr val="C00000"/>
                </a:solidFill>
              </a:rPr>
              <a:t>Lễ</a:t>
            </a:r>
            <a:br>
              <a:rPr lang="en-US" sz="6000" dirty="0">
                <a:solidFill>
                  <a:srgbClr val="C00000"/>
                </a:solidFill>
              </a:rPr>
            </a:br>
            <a:endParaRPr lang="en-US" i="1" dirty="0">
              <a:solidFill>
                <a:srgbClr val="0070C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95250"/>
            <a:ext cx="4352925" cy="5143500"/>
          </a:xfrm>
          <a:prstGeom prst="rect">
            <a:avLst/>
          </a:prstGeom>
        </p:spPr>
      </p:pic>
    </p:spTree>
    <p:extLst>
      <p:ext uri="{BB962C8B-B14F-4D97-AF65-F5344CB8AC3E}">
        <p14:creationId xmlns:p14="http://schemas.microsoft.com/office/powerpoint/2010/main" val="2343456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9144000" cy="1123950"/>
          </a:xfrm>
        </p:spPr>
        <p:txBody>
          <a:bodyPr/>
          <a:lstStyle/>
          <a:p>
            <a:r>
              <a:rPr lang="en-US" sz="6000" b="1" dirty="0">
                <a:solidFill>
                  <a:srgbClr val="C00000"/>
                </a:solidFill>
              </a:rPr>
              <a:t>Ca </a:t>
            </a:r>
            <a:r>
              <a:rPr lang="en-US" sz="6000" b="1" dirty="0" err="1">
                <a:solidFill>
                  <a:srgbClr val="C00000"/>
                </a:solidFill>
              </a:rPr>
              <a:t>Hiệp</a:t>
            </a:r>
            <a:r>
              <a:rPr lang="en-US" sz="6000" b="1" dirty="0">
                <a:solidFill>
                  <a:srgbClr val="C00000"/>
                </a:solidFill>
              </a:rPr>
              <a:t> </a:t>
            </a:r>
            <a:r>
              <a:rPr lang="en-US" sz="6000" b="1" dirty="0" err="1">
                <a:solidFill>
                  <a:srgbClr val="C00000"/>
                </a:solidFill>
              </a:rPr>
              <a:t>Lễ</a:t>
            </a:r>
            <a:endParaRPr lang="en-US" b="1" i="1" dirty="0">
              <a:solidFill>
                <a:srgbClr val="002060"/>
              </a:solidFill>
            </a:endParaRPr>
          </a:p>
        </p:txBody>
      </p:sp>
      <p:sp>
        <p:nvSpPr>
          <p:cNvPr id="3" name="TextBox 2">
            <a:extLst>
              <a:ext uri="{FF2B5EF4-FFF2-40B4-BE49-F238E27FC236}">
                <a16:creationId xmlns:a16="http://schemas.microsoft.com/office/drawing/2014/main" id="{ABFBF290-4444-4063-8694-9B186C774C95}"/>
              </a:ext>
            </a:extLst>
          </p:cNvPr>
          <p:cNvSpPr txBox="1"/>
          <p:nvPr/>
        </p:nvSpPr>
        <p:spPr>
          <a:xfrm>
            <a:off x="533400" y="895350"/>
            <a:ext cx="8458200" cy="3785652"/>
          </a:xfrm>
          <a:prstGeom prst="rect">
            <a:avLst/>
          </a:prstGeom>
          <a:noFill/>
        </p:spPr>
        <p:txBody>
          <a:bodyPr wrap="square" rtlCol="0">
            <a:spAutoFit/>
          </a:bodyPr>
          <a:lstStyle/>
          <a:p>
            <a:pPr algn="just"/>
            <a:r>
              <a:rPr lang="vi-VN" sz="4000" b="1" i="0" dirty="0">
                <a:solidFill>
                  <a:srgbClr val="C00000"/>
                </a:solidFill>
                <a:effectLst/>
                <a:latin typeface="Arial" panose="020B0604020202020204" pitchFamily="34" charset="0"/>
              </a:rPr>
              <a:t>Chúa phán: Khi Đấng phù trợ đến, Đấng Thầy sẽ sai đến với các con, Người là thần chân lý bởi Cha mà ra. Người sẽ làm chứng về Thầy, và các con cũng sẽ làm chứng về Thầy – Alleluia.</a:t>
            </a:r>
            <a:endParaRPr lang="en-US" sz="4000" b="1" dirty="0">
              <a:solidFill>
                <a:srgbClr val="C00000"/>
              </a:solidFill>
            </a:endParaRPr>
          </a:p>
        </p:txBody>
      </p:sp>
    </p:spTree>
    <p:extLst>
      <p:ext uri="{BB962C8B-B14F-4D97-AF65-F5344CB8AC3E}">
        <p14:creationId xmlns:p14="http://schemas.microsoft.com/office/powerpoint/2010/main" val="18034163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622</TotalTime>
  <Words>217</Words>
  <Application>Microsoft Office PowerPoint</Application>
  <PresentationFormat>On-screen Show (16:9)</PresentationFormat>
  <Paragraphs>16</Paragraphs>
  <Slides>11</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11</vt:i4>
      </vt:variant>
    </vt:vector>
  </HeadingPairs>
  <TitlesOfParts>
    <vt:vector size="18" baseType="lpstr">
      <vt:lpstr>Arial</vt:lpstr>
      <vt:lpstr>Calibri</vt:lpstr>
      <vt:lpstr>Helvetica Neue</vt:lpstr>
      <vt:lpstr>UTM American Sans</vt:lpstr>
      <vt:lpstr>Office Theme</vt:lpstr>
      <vt:lpstr>12_Office Theme</vt:lpstr>
      <vt:lpstr>14_Office Theme</vt:lpstr>
      <vt:lpstr>PowerPoint Presentation</vt:lpstr>
      <vt:lpstr>Ca Nhập Lễ</vt:lpstr>
      <vt:lpstr>Bài đọc 1. Cv 20, 28-38 “Tôi xin ký thác các ông cho Thiên Chúa, Ðấng có quyền năng kiến tạo và ban cho các ông được dự phần gia nghiệp”. Bài trích sách Công vụ Tông Đồ.</vt:lpstr>
      <vt:lpstr>Ðáp: Chư quốc trần ai, hãy ca khen Thiên Chúa (c. 33a).</vt:lpstr>
      <vt:lpstr>Alleluia, alleluia! – Chúa phán: “Các con hãy đi giảng dạy muôn dân: Thầy sẽ ở cùng các con mọi ngày cho đến tận thế”. – Alleluia.</vt:lpstr>
      <vt:lpstr>PowerPoint Presentation</vt:lpstr>
      <vt:lpstr>PowerPoint Presentation</vt:lpstr>
      <vt:lpstr>Ca Dâng Lễ </vt:lpstr>
      <vt:lpstr>Ca Hiệp Lễ</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PC</cp:lastModifiedBy>
  <cp:revision>29</cp:revision>
  <dcterms:created xsi:type="dcterms:W3CDTF">2025-03-12T05:53:40Z</dcterms:created>
  <dcterms:modified xsi:type="dcterms:W3CDTF">2025-05-31T06:10:48Z</dcterms:modified>
</cp:coreProperties>
</file>