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63" r:id="rId11"/>
    <p:sldId id="1046" r:id="rId12"/>
    <p:sldId id="346" r:id="rId13"/>
    <p:sldId id="445" r:id="rId14"/>
    <p:sldId id="1064"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71440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2725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16621E-AF50-4C06-9AA2-9792DC76A23C}"/>
              </a:ext>
            </a:extLst>
          </p:cNvPr>
          <p:cNvSpPr>
            <a:spLocks noGrp="1"/>
          </p:cNvSpPr>
          <p:nvPr>
            <p:ph idx="1"/>
          </p:nvPr>
        </p:nvSpPr>
        <p:spPr/>
        <p:txBody>
          <a:bodyPr/>
          <a:lstStyle/>
          <a:p>
            <a:endParaRPr lang="en-US"/>
          </a:p>
        </p:txBody>
      </p:sp>
      <p:pic>
        <p:nvPicPr>
          <p:cNvPr id="1026" name="Picture 2" descr="t4 t7 TN">
            <a:extLst>
              <a:ext uri="{FF2B5EF4-FFF2-40B4-BE49-F238E27FC236}">
                <a16:creationId xmlns:a16="http://schemas.microsoft.com/office/drawing/2014/main" id="{6435A00C-CA25-426D-BCF1-69272B051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5" y="0"/>
            <a:ext cx="912286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FB98773-84CE-4B09-9999-2036880D2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89110"/>
            <a:ext cx="948557" cy="948557"/>
          </a:xfrm>
          <a:prstGeom prst="rect">
            <a:avLst/>
          </a:prstGeom>
        </p:spPr>
      </p:pic>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16621E-AF50-4C06-9AA2-9792DC76A23C}"/>
              </a:ext>
            </a:extLst>
          </p:cNvPr>
          <p:cNvSpPr>
            <a:spLocks noGrp="1"/>
          </p:cNvSpPr>
          <p:nvPr>
            <p:ph idx="1"/>
          </p:nvPr>
        </p:nvSpPr>
        <p:spPr/>
        <p:txBody>
          <a:bodyPr/>
          <a:lstStyle/>
          <a:p>
            <a:endParaRPr lang="en-US"/>
          </a:p>
        </p:txBody>
      </p:sp>
      <p:pic>
        <p:nvPicPr>
          <p:cNvPr id="1026" name="Picture 2" descr="t4 t7 TN">
            <a:extLst>
              <a:ext uri="{FF2B5EF4-FFF2-40B4-BE49-F238E27FC236}">
                <a16:creationId xmlns:a16="http://schemas.microsoft.com/office/drawing/2014/main" id="{6435A00C-CA25-426D-BCF1-69272B051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5" y="0"/>
            <a:ext cx="912286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FB98773-84CE-4B09-9999-2036880D2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89110"/>
            <a:ext cx="948557" cy="948557"/>
          </a:xfrm>
          <a:prstGeom prst="rect">
            <a:avLst/>
          </a:prstGeom>
        </p:spPr>
      </p:pic>
    </p:spTree>
    <p:extLst>
      <p:ext uri="{BB962C8B-B14F-4D97-AF65-F5344CB8AC3E}">
        <p14:creationId xmlns:p14="http://schemas.microsoft.com/office/powerpoint/2010/main" val="2119712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50"/>
            <a:ext cx="8534400" cy="4400532"/>
          </a:xfrm>
        </p:spPr>
        <p:txBody>
          <a:bodyPr>
            <a:normAutofit fontScale="90000"/>
          </a:bodyPr>
          <a:lstStyle/>
          <a:p>
            <a:r>
              <a:rPr lang="vi-VN" sz="6600" b="1" i="0" dirty="0">
                <a:solidFill>
                  <a:srgbClr val="FFFF00"/>
                </a:solidFill>
                <a:effectLst/>
                <a:latin typeface="Arial" panose="020B0604020202020204" pitchFamily="34" charset="0"/>
              </a:rPr>
              <a:t>Ca nhập lễ</a:t>
            </a:r>
            <a:br>
              <a:rPr lang="vi-VN" sz="3200" b="0" i="0" dirty="0">
                <a:solidFill>
                  <a:srgbClr val="333333"/>
                </a:solidFill>
                <a:effectLst/>
                <a:latin typeface="Helvetica Neue"/>
              </a:rPr>
            </a:br>
            <a:r>
              <a:rPr lang="vi-VN" b="1" i="0" dirty="0">
                <a:solidFill>
                  <a:schemeClr val="bg1"/>
                </a:solidFill>
                <a:effectLst/>
                <a:latin typeface="Arial" panose="020B0604020202020204" pitchFamily="34" charset="0"/>
              </a:rPr>
              <a:t>Lạy Chúa, tôi đã tin cậy vào đức từ bi của Chúa. Xin cho lòng tôi hân hoan vì ơn Chúa cứu độ, tôi sẽ hát mừng Chúa, vì Chúa ban ân huệ cho tôi.</a:t>
            </a:r>
            <a:endParaRPr lang="vi-VN" b="1" i="0" dirty="0">
              <a:solidFill>
                <a:schemeClr val="bg1"/>
              </a:solidFill>
              <a:effectLst/>
              <a:latin typeface="Helvetica Neue"/>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28"/>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954655"/>
          </a:xfrm>
          <a:prstGeom prst="rect">
            <a:avLst/>
          </a:prstGeom>
        </p:spPr>
        <p:txBody>
          <a:bodyPr wrap="square">
            <a:spAutoFit/>
          </a:bodyPr>
          <a:lstStyle/>
          <a:p>
            <a:pPr algn="ctr"/>
            <a:r>
              <a:rPr lang="en-US" sz="6600" b="1" i="0" dirty="0" err="1">
                <a:solidFill>
                  <a:srgbClr val="FFFF00"/>
                </a:solidFill>
                <a:effectLst/>
                <a:latin typeface="Arial" panose="020B0604020202020204" pitchFamily="34" charset="0"/>
              </a:rPr>
              <a:t>Bài</a:t>
            </a:r>
            <a:r>
              <a:rPr lang="en-US" sz="6600" b="1" i="0" dirty="0">
                <a:solidFill>
                  <a:srgbClr val="FFFF00"/>
                </a:solidFill>
                <a:effectLst/>
                <a:latin typeface="Arial" panose="020B0604020202020204" pitchFamily="34" charset="0"/>
              </a:rPr>
              <a:t> </a:t>
            </a:r>
            <a:r>
              <a:rPr lang="en-US" sz="6600" b="1" i="0" dirty="0" err="1">
                <a:solidFill>
                  <a:srgbClr val="FFFF00"/>
                </a:solidFill>
                <a:effectLst/>
                <a:latin typeface="Arial" panose="020B0604020202020204" pitchFamily="34" charset="0"/>
              </a:rPr>
              <a:t>Ðọc</a:t>
            </a:r>
            <a:r>
              <a:rPr lang="en-US" sz="6600" b="1" i="0" dirty="0">
                <a:solidFill>
                  <a:srgbClr val="FFFF00"/>
                </a:solidFill>
                <a:effectLst/>
                <a:latin typeface="Arial" panose="020B0604020202020204" pitchFamily="34" charset="0"/>
              </a:rPr>
              <a:t> I: </a:t>
            </a:r>
          </a:p>
          <a:p>
            <a:pPr algn="ctr"/>
            <a:r>
              <a:rPr lang="pl-PL" sz="4000" b="1" i="0" dirty="0">
                <a:solidFill>
                  <a:schemeClr val="bg1"/>
                </a:solidFill>
                <a:effectLst/>
                <a:latin typeface="Arial" panose="020B0604020202020204" pitchFamily="34" charset="0"/>
              </a:rPr>
              <a:t>Hc 4, 12-22 (Gr 11-19)</a:t>
            </a:r>
            <a:endParaRPr lang="en-US" sz="4000" b="1" i="0" dirty="0">
              <a:solidFill>
                <a:schemeClr val="bg1"/>
              </a:solidFill>
              <a:effectLst/>
              <a:latin typeface="Arial" panose="020B0604020202020204" pitchFamily="34" charset="0"/>
            </a:endParaRPr>
          </a:p>
          <a:p>
            <a:pPr algn="ctr"/>
            <a:r>
              <a:rPr lang="vi-VN" sz="4000" b="0" i="1" dirty="0">
                <a:solidFill>
                  <a:srgbClr val="333333"/>
                </a:solidFill>
                <a:effectLst/>
                <a:latin typeface="Arial" panose="020B0604020202020204" pitchFamily="34" charset="0"/>
              </a:rPr>
              <a:t>“</a:t>
            </a:r>
            <a:r>
              <a:rPr lang="vi-VN" sz="4000" b="1" i="1" dirty="0">
                <a:solidFill>
                  <a:schemeClr val="bg1"/>
                </a:solidFill>
                <a:effectLst/>
                <a:latin typeface="Arial" panose="020B0604020202020204" pitchFamily="34" charset="0"/>
              </a:rPr>
              <a:t>Ai yêu mến sự khôn ngoan, sẽ được Thiên Chúa yêu mến”.</a:t>
            </a:r>
            <a:endParaRPr lang="en-US"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nn-NO" sz="6600" b="1" i="0" dirty="0">
                <a:solidFill>
                  <a:srgbClr val="FFFF00"/>
                </a:solidFill>
                <a:effectLst/>
                <a:latin typeface="Arial" panose="020B0604020202020204" pitchFamily="34" charset="0"/>
              </a:rPr>
              <a:t>Ðáp Ca: </a:t>
            </a:r>
            <a:br>
              <a:rPr lang="nn-NO" sz="6600" b="1" i="0" dirty="0">
                <a:solidFill>
                  <a:srgbClr val="FFFF00"/>
                </a:solidFill>
                <a:effectLst/>
                <a:latin typeface="Arial" panose="020B0604020202020204" pitchFamily="34" charset="0"/>
              </a:rPr>
            </a:br>
            <a:r>
              <a:rPr lang="en-US" sz="4000" b="1" i="0" dirty="0">
                <a:solidFill>
                  <a:schemeClr val="bg1"/>
                </a:solidFill>
                <a:effectLst/>
                <a:latin typeface="Arial" panose="020B0604020202020204" pitchFamily="34" charset="0"/>
              </a:rPr>
              <a:t>Tv 118, 165. 168. 171. 172. 174. 175.</a:t>
            </a:r>
            <a:br>
              <a:rPr lang="en-US" sz="4000" b="1" i="0" dirty="0">
                <a:solidFill>
                  <a:schemeClr val="bg1"/>
                </a:solidFill>
                <a:effectLst/>
                <a:latin typeface="Arial" panose="020B0604020202020204" pitchFamily="34" charset="0"/>
              </a:rPr>
            </a:br>
            <a:r>
              <a:rPr lang="en-US" sz="4000" b="1" i="0" dirty="0" err="1">
                <a:solidFill>
                  <a:schemeClr val="bg1"/>
                </a:solidFill>
                <a:effectLst/>
                <a:latin typeface="Arial" panose="020B0604020202020204" pitchFamily="34" charset="0"/>
              </a:rPr>
              <a:t>Ðáp</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Lạy</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đại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bình</a:t>
            </a:r>
            <a:r>
              <a:rPr lang="en-US" sz="4000" b="1" i="0" dirty="0">
                <a:solidFill>
                  <a:schemeClr val="bg1"/>
                </a:solidFill>
                <a:effectLst/>
                <a:latin typeface="Arial" panose="020B0604020202020204" pitchFamily="34" charset="0"/>
              </a:rPr>
              <a:t> an </a:t>
            </a:r>
            <a:r>
              <a:rPr lang="en-US" sz="4000" b="1" i="0" dirty="0" err="1">
                <a:solidFill>
                  <a:schemeClr val="bg1"/>
                </a:solidFill>
                <a:effectLst/>
                <a:latin typeface="Arial" panose="020B0604020202020204" pitchFamily="34" charset="0"/>
              </a:rPr>
              <a:t>cho</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những</a:t>
            </a:r>
            <a:r>
              <a:rPr lang="en-US" sz="4000" b="1" i="0" dirty="0">
                <a:solidFill>
                  <a:schemeClr val="bg1"/>
                </a:solidFill>
                <a:effectLst/>
                <a:latin typeface="Arial" panose="020B0604020202020204" pitchFamily="34" charset="0"/>
              </a:rPr>
              <a:t> ai </a:t>
            </a:r>
            <a:r>
              <a:rPr lang="en-US" sz="4000" b="1" i="0" dirty="0" err="1">
                <a:solidFill>
                  <a:schemeClr val="bg1"/>
                </a:solidFill>
                <a:effectLst/>
                <a:latin typeface="Arial" panose="020B0604020202020204" pitchFamily="34" charset="0"/>
              </a:rPr>
              <a:t>yêu</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luật</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pháp</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br>
              <a:rPr lang="en-US" sz="4000" b="1" i="0" dirty="0">
                <a:solidFill>
                  <a:schemeClr val="bg1"/>
                </a:solidFill>
                <a:effectLst/>
                <a:latin typeface="Arial" panose="020B0604020202020204" pitchFamily="34" charset="0"/>
              </a:rPr>
            </a:br>
            <a:r>
              <a:rPr lang="en-US" sz="4000" b="1" i="0" dirty="0">
                <a:solidFill>
                  <a:schemeClr val="bg1"/>
                </a:solidFill>
                <a:effectLst/>
                <a:latin typeface="Arial" panose="020B0604020202020204" pitchFamily="34" charset="0"/>
              </a:rPr>
              <a:t>(c. 165a).</a:t>
            </a:r>
            <a:br>
              <a:rPr lang="en-US" sz="4000" b="1" i="0" dirty="0">
                <a:solidFill>
                  <a:schemeClr val="bg1"/>
                </a:solidFill>
                <a:effectLst/>
                <a:latin typeface="Helvetica Neue"/>
              </a:rPr>
            </a:br>
            <a:endParaRPr lang="en-US" sz="4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vi-VN" b="1" i="0" dirty="0">
                <a:solidFill>
                  <a:srgbClr val="FFFF00"/>
                </a:solidFill>
                <a:effectLst/>
                <a:latin typeface="Arial" panose="020B0604020202020204" pitchFamily="34" charset="0"/>
              </a:rPr>
              <a:t>Alleluia – Alleluia </a:t>
            </a:r>
            <a:r>
              <a:rPr lang="vi-VN" b="1" i="1" dirty="0">
                <a:solidFill>
                  <a:schemeClr val="bg1"/>
                </a:solidFill>
                <a:effectLst/>
                <a:latin typeface="Arial" panose="020B0604020202020204" pitchFamily="34" charset="0"/>
              </a:rPr>
              <a:t>– </a:t>
            </a:r>
            <a:r>
              <a:rPr lang="en-US" b="1" i="1" dirty="0">
                <a:solidFill>
                  <a:schemeClr val="bg1"/>
                </a:solidFill>
                <a:effectLst/>
                <a:latin typeface="Arial" panose="020B0604020202020204" pitchFamily="34" charset="0"/>
              </a:rPr>
              <a:t>Con </a:t>
            </a:r>
            <a:r>
              <a:rPr lang="en-US" b="1" i="1" dirty="0" err="1">
                <a:solidFill>
                  <a:schemeClr val="bg1"/>
                </a:solidFill>
                <a:effectLst/>
                <a:latin typeface="Arial" panose="020B0604020202020204" pitchFamily="34" charset="0"/>
              </a:rPr>
              <a:t>hy</a:t>
            </a:r>
            <a:r>
              <a:rPr lang="en-US" b="1" i="1" dirty="0">
                <a:solidFill>
                  <a:schemeClr val="bg1"/>
                </a:solidFill>
                <a:effectLst/>
                <a:latin typeface="Arial" panose="020B0604020202020204" pitchFamily="34" charset="0"/>
              </a:rPr>
              <a:t> </a:t>
            </a:r>
            <a:r>
              <a:rPr lang="en-US" b="1" i="1" dirty="0" err="1">
                <a:solidFill>
                  <a:schemeClr val="bg1"/>
                </a:solidFill>
                <a:effectLst/>
                <a:latin typeface="Arial" panose="020B0604020202020204" pitchFamily="34" charset="0"/>
              </a:rPr>
              <a:t>vọng</a:t>
            </a:r>
            <a:r>
              <a:rPr lang="en-US" b="1" i="1" dirty="0">
                <a:solidFill>
                  <a:schemeClr val="bg1"/>
                </a:solidFill>
                <a:effectLst/>
                <a:latin typeface="Arial" panose="020B0604020202020204" pitchFamily="34" charset="0"/>
              </a:rPr>
              <a:t> </a:t>
            </a:r>
            <a:r>
              <a:rPr lang="en-US" b="1" i="1" dirty="0" err="1">
                <a:solidFill>
                  <a:schemeClr val="bg1"/>
                </a:solidFill>
                <a:effectLst/>
                <a:latin typeface="Arial" panose="020B0604020202020204" pitchFamily="34" charset="0"/>
              </a:rPr>
              <a:t>rất</a:t>
            </a:r>
            <a:r>
              <a:rPr lang="en-US" b="1" i="1" dirty="0">
                <a:solidFill>
                  <a:schemeClr val="bg1"/>
                </a:solidFill>
                <a:effectLst/>
                <a:latin typeface="Arial" panose="020B0604020202020204" pitchFamily="34" charset="0"/>
              </a:rPr>
              <a:t> </a:t>
            </a:r>
            <a:r>
              <a:rPr lang="en-US" b="1" i="1" dirty="0" err="1">
                <a:solidFill>
                  <a:schemeClr val="bg1"/>
                </a:solidFill>
                <a:effectLst/>
                <a:latin typeface="Arial" panose="020B0604020202020204" pitchFamily="34" charset="0"/>
              </a:rPr>
              <a:t>nhiều</a:t>
            </a:r>
            <a:r>
              <a:rPr lang="en-US" b="1" i="1" dirty="0">
                <a:solidFill>
                  <a:schemeClr val="bg1"/>
                </a:solidFill>
                <a:effectLst/>
                <a:latin typeface="Arial" panose="020B0604020202020204" pitchFamily="34" charset="0"/>
              </a:rPr>
              <a:t> </a:t>
            </a:r>
            <a:r>
              <a:rPr lang="en-US" b="1" i="1" dirty="0" err="1">
                <a:solidFill>
                  <a:schemeClr val="bg1"/>
                </a:solidFill>
                <a:effectLst/>
                <a:latin typeface="Arial" panose="020B0604020202020204" pitchFamily="34" charset="0"/>
              </a:rPr>
              <a:t>vào</a:t>
            </a:r>
            <a:r>
              <a:rPr lang="en-US" b="1" i="1" dirty="0">
                <a:solidFill>
                  <a:schemeClr val="bg1"/>
                </a:solidFill>
                <a:effectLst/>
                <a:latin typeface="Arial" panose="020B0604020202020204" pitchFamily="34" charset="0"/>
              </a:rPr>
              <a:t> </a:t>
            </a:r>
            <a:r>
              <a:rPr lang="en-US" b="1" i="1" dirty="0" err="1">
                <a:solidFill>
                  <a:schemeClr val="bg1"/>
                </a:solidFill>
                <a:effectLst/>
                <a:latin typeface="Arial" panose="020B0604020202020204" pitchFamily="34" charset="0"/>
              </a:rPr>
              <a:t>Chúa</a:t>
            </a:r>
            <a:r>
              <a:rPr lang="en-US" b="1" i="1" dirty="0">
                <a:solidFill>
                  <a:schemeClr val="bg1"/>
                </a:solidFill>
                <a:effectLst/>
                <a:latin typeface="Arial" panose="020B0604020202020204" pitchFamily="34" charset="0"/>
              </a:rPr>
              <a:t>, </a:t>
            </a:r>
            <a:r>
              <a:rPr lang="en-US" b="1" i="1" dirty="0" err="1">
                <a:solidFill>
                  <a:schemeClr val="bg1"/>
                </a:solidFill>
                <a:effectLst/>
                <a:latin typeface="Arial" panose="020B0604020202020204" pitchFamily="34" charset="0"/>
              </a:rPr>
              <a:t>linh</a:t>
            </a:r>
            <a:r>
              <a:rPr lang="en-US" b="1" i="1" dirty="0">
                <a:solidFill>
                  <a:schemeClr val="bg1"/>
                </a:solidFill>
                <a:effectLst/>
                <a:latin typeface="Arial" panose="020B0604020202020204" pitchFamily="34" charset="0"/>
              </a:rPr>
              <a:t> </a:t>
            </a:r>
            <a:r>
              <a:rPr lang="en-US" b="1" i="1" dirty="0" err="1">
                <a:solidFill>
                  <a:schemeClr val="bg1"/>
                </a:solidFill>
                <a:effectLst/>
                <a:latin typeface="Arial" panose="020B0604020202020204" pitchFamily="34" charset="0"/>
              </a:rPr>
              <a:t>hồn</a:t>
            </a:r>
            <a:r>
              <a:rPr lang="en-US" b="1" i="1" dirty="0">
                <a:solidFill>
                  <a:schemeClr val="bg1"/>
                </a:solidFill>
                <a:effectLst/>
                <a:latin typeface="Arial" panose="020B0604020202020204" pitchFamily="34" charset="0"/>
              </a:rPr>
              <a:t> con </a:t>
            </a:r>
            <a:r>
              <a:rPr lang="en-US" b="1" i="1" dirty="0" err="1">
                <a:solidFill>
                  <a:schemeClr val="bg1"/>
                </a:solidFill>
                <a:effectLst/>
                <a:latin typeface="Arial" panose="020B0604020202020204" pitchFamily="34" charset="0"/>
              </a:rPr>
              <a:t>trông</a:t>
            </a:r>
            <a:r>
              <a:rPr lang="en-US" b="1" i="1" dirty="0">
                <a:solidFill>
                  <a:schemeClr val="bg1"/>
                </a:solidFill>
                <a:effectLst/>
                <a:latin typeface="Arial" panose="020B0604020202020204" pitchFamily="34" charset="0"/>
              </a:rPr>
              <a:t> </a:t>
            </a:r>
            <a:r>
              <a:rPr lang="en-US" b="1" i="1" dirty="0" err="1">
                <a:solidFill>
                  <a:schemeClr val="bg1"/>
                </a:solidFill>
                <a:effectLst/>
                <a:latin typeface="Arial" panose="020B0604020202020204" pitchFamily="34" charset="0"/>
              </a:rPr>
              <a:t>cậy</a:t>
            </a:r>
            <a:r>
              <a:rPr lang="en-US" b="1" i="1" dirty="0">
                <a:solidFill>
                  <a:schemeClr val="bg1"/>
                </a:solidFill>
                <a:effectLst/>
                <a:latin typeface="Arial" panose="020B0604020202020204" pitchFamily="34" charset="0"/>
              </a:rPr>
              <a:t> ở </a:t>
            </a:r>
            <a:r>
              <a:rPr lang="en-US" b="1" i="1" dirty="0" err="1">
                <a:solidFill>
                  <a:schemeClr val="bg1"/>
                </a:solidFill>
                <a:effectLst/>
                <a:latin typeface="Arial" panose="020B0604020202020204" pitchFamily="34" charset="0"/>
              </a:rPr>
              <a:t>lời</a:t>
            </a:r>
            <a:r>
              <a:rPr lang="en-US" b="1" i="1" dirty="0">
                <a:solidFill>
                  <a:schemeClr val="bg1"/>
                </a:solidFill>
                <a:effectLst/>
                <a:latin typeface="Arial" panose="020B0604020202020204" pitchFamily="34" charset="0"/>
              </a:rPr>
              <a:t> </a:t>
            </a:r>
            <a:r>
              <a:rPr lang="en-US" b="1" i="1" dirty="0" err="1">
                <a:solidFill>
                  <a:schemeClr val="bg1"/>
                </a:solidFill>
                <a:effectLst/>
                <a:latin typeface="Arial" panose="020B0604020202020204" pitchFamily="34" charset="0"/>
              </a:rPr>
              <a:t>Chúa</a:t>
            </a:r>
            <a:r>
              <a:rPr lang="en-US" b="1" i="1" dirty="0">
                <a:solidFill>
                  <a:schemeClr val="bg1"/>
                </a:solidFill>
                <a:effectLst/>
                <a:latin typeface="Arial" panose="020B0604020202020204" pitchFamily="34" charset="0"/>
              </a:rPr>
              <a:t>.</a:t>
            </a:r>
            <a:r>
              <a:rPr lang="vi-VN" b="1" i="0" dirty="0">
                <a:solidFill>
                  <a:schemeClr val="bg1"/>
                </a:solidFill>
                <a:effectLst/>
                <a:latin typeface="Arial" panose="020B0604020202020204" pitchFamily="34" charset="0"/>
              </a:rPr>
              <a:t>–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16621E-AF50-4C06-9AA2-9792DC76A23C}"/>
              </a:ext>
            </a:extLst>
          </p:cNvPr>
          <p:cNvSpPr>
            <a:spLocks noGrp="1"/>
          </p:cNvSpPr>
          <p:nvPr>
            <p:ph idx="1"/>
          </p:nvPr>
        </p:nvSpPr>
        <p:spPr/>
        <p:txBody>
          <a:bodyPr/>
          <a:lstStyle/>
          <a:p>
            <a:endParaRPr lang="en-US"/>
          </a:p>
        </p:txBody>
      </p:sp>
      <p:pic>
        <p:nvPicPr>
          <p:cNvPr id="1026" name="Picture 2" descr="t4 t7 TN">
            <a:extLst>
              <a:ext uri="{FF2B5EF4-FFF2-40B4-BE49-F238E27FC236}">
                <a16:creationId xmlns:a16="http://schemas.microsoft.com/office/drawing/2014/main" id="{6435A00C-CA25-426D-BCF1-69272B051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5" y="0"/>
            <a:ext cx="912286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FB98773-84CE-4B09-9999-2036880D2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89110"/>
            <a:ext cx="948557" cy="948557"/>
          </a:xfrm>
          <a:prstGeom prst="rect">
            <a:avLst/>
          </a:prstGeom>
        </p:spPr>
      </p:pic>
      <p:sp>
        <p:nvSpPr>
          <p:cNvPr id="7" name="TextBox 6">
            <a:extLst>
              <a:ext uri="{FF2B5EF4-FFF2-40B4-BE49-F238E27FC236}">
                <a16:creationId xmlns:a16="http://schemas.microsoft.com/office/drawing/2014/main" id="{18132BA1-E007-4B0B-860C-DA1F18B7089E}"/>
              </a:ext>
            </a:extLst>
          </p:cNvPr>
          <p:cNvSpPr txBox="1"/>
          <p:nvPr/>
        </p:nvSpPr>
        <p:spPr>
          <a:xfrm>
            <a:off x="4045644" y="3181350"/>
            <a:ext cx="4641156" cy="461665"/>
          </a:xfrm>
          <a:prstGeom prst="rect">
            <a:avLst/>
          </a:prstGeom>
          <a:noFill/>
        </p:spPr>
        <p:txBody>
          <a:bodyPr wrap="square">
            <a:spAutoFit/>
          </a:bodyPr>
          <a:lstStyle/>
          <a:p>
            <a:r>
              <a:rPr lang="en-US" sz="2400" b="1" i="0" dirty="0" err="1">
                <a:solidFill>
                  <a:srgbClr val="0070C0"/>
                </a:solidFill>
                <a:effectLst/>
                <a:latin typeface="Arial" panose="020B0604020202020204" pitchFamily="34" charset="0"/>
              </a:rPr>
              <a:t>Phúc</a:t>
            </a:r>
            <a:r>
              <a:rPr lang="en-US" sz="2400" b="1" i="0" dirty="0">
                <a:solidFill>
                  <a:srgbClr val="0070C0"/>
                </a:solidFill>
                <a:effectLst/>
                <a:latin typeface="Arial" panose="020B0604020202020204" pitchFamily="34" charset="0"/>
              </a:rPr>
              <a:t> </a:t>
            </a:r>
            <a:r>
              <a:rPr lang="en-US" sz="2400" b="1" i="0" dirty="0" err="1">
                <a:solidFill>
                  <a:srgbClr val="0070C0"/>
                </a:solidFill>
                <a:effectLst/>
                <a:latin typeface="Arial" panose="020B0604020202020204" pitchFamily="34" charset="0"/>
              </a:rPr>
              <a:t>Âm</a:t>
            </a:r>
            <a:r>
              <a:rPr lang="en-US" sz="2400" b="1" i="0" dirty="0">
                <a:solidFill>
                  <a:srgbClr val="0070C0"/>
                </a:solidFill>
                <a:effectLst/>
                <a:latin typeface="Arial" panose="020B0604020202020204" pitchFamily="34" charset="0"/>
              </a:rPr>
              <a:t>: Mc 9, 37-40 </a:t>
            </a:r>
            <a:endParaRPr lang="en-US" sz="2400" b="1" dirty="0">
              <a:solidFill>
                <a:srgbClr val="0070C0"/>
              </a:solidFill>
            </a:endParaRPr>
          </a:p>
        </p:txBody>
      </p:sp>
    </p:spTree>
    <p:extLst>
      <p:ext uri="{BB962C8B-B14F-4D97-AF65-F5344CB8AC3E}">
        <p14:creationId xmlns:p14="http://schemas.microsoft.com/office/powerpoint/2010/main" val="3616256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28651"/>
            <a:ext cx="8305800" cy="5143499"/>
          </a:xfrm>
        </p:spPr>
        <p:txBody>
          <a:bodyPr>
            <a:normAutofit fontScale="90000"/>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br>
              <a:rPr lang="vi-VN" sz="1600" b="0" i="0" dirty="0">
                <a:solidFill>
                  <a:srgbClr val="333333"/>
                </a:solidFill>
                <a:effectLst/>
                <a:latin typeface="Helvetica Neue"/>
              </a:rPr>
            </a:b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kể</a:t>
            </a:r>
            <a:r>
              <a:rPr lang="en-US" b="1" i="0" dirty="0">
                <a:solidFill>
                  <a:schemeClr val="bg1"/>
                </a:solidFill>
                <a:effectLst/>
                <a:latin typeface="Arial" panose="020B0604020202020204" pitchFamily="34" charset="0"/>
              </a:rPr>
              <a:t> ra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điều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lùng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Tối</a:t>
            </a:r>
            <a:r>
              <a:rPr lang="en-US" b="1" i="0" dirty="0">
                <a:solidFill>
                  <a:schemeClr val="bg1"/>
                </a:solidFill>
                <a:effectLst/>
                <a:latin typeface="Arial" panose="020B0604020202020204" pitchFamily="34" charset="0"/>
              </a:rPr>
              <a:t> Cao,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mừng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hoan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đàn</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a:t>
            </a:r>
            <a:br>
              <a:rPr lang="en-US" sz="4800" b="1"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193</Words>
  <Application>Microsoft Office PowerPoint</Application>
  <PresentationFormat>On-screen Show (16:9)</PresentationFormat>
  <Paragraphs>15</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Lạy Chúa, tôi đã tin cậy vào đức từ bi của Chúa. Xin cho lòng tôi hân hoan vì ơn Chúa cứu độ, tôi sẽ hát mừng Chúa, vì Chúa ban ân huệ cho tôi.</vt:lpstr>
      <vt:lpstr>PowerPoint Presentation</vt:lpstr>
      <vt:lpstr>Ðáp Ca:  Tv 118, 165. 168. 171. 172. 174. 175. Ðáp: Lạy Chúa, đại bình an cho những ai yêu luật pháp Chúa  (c. 165a). </vt:lpstr>
      <vt:lpstr>Alleluia – Alleluia – Con hy vọng rất nhiều vào Chúa, linh hồn con trông cậy ở lời Chúa.– Alleluia.</vt:lpstr>
      <vt:lpstr>PowerPoint Presentation</vt:lpstr>
      <vt:lpstr>PowerPoint Presentation</vt:lpstr>
      <vt:lpstr>Ca hiệp lễ  Tôi sẽ kể ra mọi điều lạ lùng của Chúa. Lạy Đấng Tối Cao, tôi sẽ mừng rỡ hân hoan trong Chúa, và sẽ đàn ca danh Chúa.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136</cp:revision>
  <dcterms:created xsi:type="dcterms:W3CDTF">2021-12-05T01:20:54Z</dcterms:created>
  <dcterms:modified xsi:type="dcterms:W3CDTF">2025-02-14T14:14:10Z</dcterms:modified>
</cp:coreProperties>
</file>