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81" r:id="rId10"/>
    <p:sldId id="9698" r:id="rId11"/>
    <p:sldId id="278" r:id="rId12"/>
    <p:sldId id="293" r:id="rId13"/>
    <p:sldId id="978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161" autoAdjust="0"/>
    <p:restoredTop sz="94693" autoAdjust="0"/>
  </p:normalViewPr>
  <p:slideViewPr>
    <p:cSldViewPr>
      <p:cViewPr varScale="1">
        <p:scale>
          <a:sx n="83" d="100"/>
          <a:sy n="83" d="100"/>
        </p:scale>
        <p:origin x="320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t4 TT">
            <a:extLst>
              <a:ext uri="{FF2B5EF4-FFF2-40B4-BE49-F238E27FC236}">
                <a16:creationId xmlns:a16="http://schemas.microsoft.com/office/drawing/2014/main" id="{7B7AC9F5-BB26-4DE5-ABF0-BF271ADBF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FE291421-3A4D-466E-AA63-F8BC515C130D}"/>
              </a:ext>
            </a:extLst>
          </p:cNvPr>
          <p:cNvSpPr txBox="1">
            <a:spLocks/>
          </p:cNvSpPr>
          <p:nvPr/>
        </p:nvSpPr>
        <p:spPr>
          <a:xfrm>
            <a:off x="3733800" y="3028950"/>
            <a:ext cx="5715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</a:rPr>
              <a:t>THỨ TƯ TUẦN THÁNH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F286D6-3485-4C25-9536-A99B2C73C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0916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t4 TT">
            <a:extLst>
              <a:ext uri="{FF2B5EF4-FFF2-40B4-BE49-F238E27FC236}">
                <a16:creationId xmlns:a16="http://schemas.microsoft.com/office/drawing/2014/main" id="{7B7AC9F5-BB26-4DE5-ABF0-BF271ADBF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FE291421-3A4D-466E-AA63-F8BC515C130D}"/>
              </a:ext>
            </a:extLst>
          </p:cNvPr>
          <p:cNvSpPr txBox="1">
            <a:spLocks/>
          </p:cNvSpPr>
          <p:nvPr/>
        </p:nvSpPr>
        <p:spPr>
          <a:xfrm>
            <a:off x="3733800" y="3028950"/>
            <a:ext cx="5715000" cy="46166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</a:rPr>
              <a:t>THỨ TƯ TUẦN THÁNH</a:t>
            </a:r>
            <a:endParaRPr lang="en-US" sz="2400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F286D6-3485-4C25-9536-A99B2C73C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0916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39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" y="895350"/>
            <a:ext cx="8763000" cy="3867152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 nghe tên Giê-su, mọi loài trên trời dưới đất và trong hoả ngục phải quì gối xuống: Vì Chúa đã tự hạ mình vâng lời cho đến chết, và chết trên thập giá, vì thế Đức Giê-su Ki-tô là Chúa, để Thiên Chúa Cha được vinh quang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-26491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667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2013346"/>
            <a:ext cx="8839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Is 50, 4-9a</a:t>
            </a:r>
            <a:endParaRPr lang="en-US" sz="4000" b="1" i="0" dirty="0">
              <a:solidFill>
                <a:srgbClr val="FFFF00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I-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sai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-a.</a:t>
            </a: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“Tôi đã không che mặt tránh những người chửi mắng, nhưng tôi biết tôi sẽ không phải thẹn thùng”.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359991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68, 8-10. 21bcd-22. 31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33-34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nhậm lời con theo lượng cả đức từ bi, đây là lúc biểu lộ tình thương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2819400" y="5905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2763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 lạy Vua chúng con, chỉ có Ngài là Ðấng thương hại đến những lỗi lầm của chúng con.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66675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8" name="Picture 4" descr="t4 TT">
            <a:extLst>
              <a:ext uri="{FF2B5EF4-FFF2-40B4-BE49-F238E27FC236}">
                <a16:creationId xmlns:a16="http://schemas.microsoft.com/office/drawing/2014/main" id="{7B7AC9F5-BB26-4DE5-ABF0-BF271ADBF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FE291421-3A4D-466E-AA63-F8BC515C130D}"/>
              </a:ext>
            </a:extLst>
          </p:cNvPr>
          <p:cNvSpPr txBox="1">
            <a:spLocks/>
          </p:cNvSpPr>
          <p:nvPr/>
        </p:nvSpPr>
        <p:spPr>
          <a:xfrm>
            <a:off x="3124200" y="2800350"/>
            <a:ext cx="57150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26, 14-25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F286D6-3485-4C25-9536-A99B2C73C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40916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11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Người đến không phải để được người ta phục vụ, nhưng để phục vụ và phó mạng sống làm giá cứu chuộc cho nhiều người.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35450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212</Words>
  <Application>Microsoft Office PowerPoint</Application>
  <PresentationFormat>On-screen Show (16:9)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Khi nghe tên Giê-su, mọi loài trên trời dưới đất và trong hoả ngục phải quì gối xuống: Vì Chúa đã tự hạ mình vâng lời cho đến chết, và chết trên thập giá, vì thế Đức Giê-su Ki-tô là Chúa, để Thiên Chúa Cha được vinh quang.</vt:lpstr>
      <vt:lpstr>PowerPoint Presentation</vt:lpstr>
      <vt:lpstr> Tv 68, 8-10. 21bcd-22. 31 và 33-34 Ðáp: Lạy Chúa, xin nhậm lời con theo lượng cả đức từ bi, đây là lúc biểu lộ tình thương</vt:lpstr>
      <vt:lpstr>Kính lạy Vua chúng con, chỉ có Ngài là Ðấng thương hại đến những lỗi lầm của chúng con.</vt:lpstr>
      <vt:lpstr> </vt:lpstr>
      <vt:lpstr>PowerPoint Presentation</vt:lpstr>
      <vt:lpstr>Con Người đến không phải để được người ta phục vụ, nhưng để phục vụ và phó mạng sống làm giá cứu chuộc cho nhiều người.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85</cp:revision>
  <dcterms:created xsi:type="dcterms:W3CDTF">2023-01-29T22:00:16Z</dcterms:created>
  <dcterms:modified xsi:type="dcterms:W3CDTF">2025-04-09T21:36:02Z</dcterms:modified>
</cp:coreProperties>
</file>