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68" r:id="rId5"/>
    <p:sldMasterId id="2147483904" r:id="rId6"/>
  </p:sldMasterIdLst>
  <p:notesMasterIdLst>
    <p:notesMasterId r:id="rId17"/>
  </p:notesMasterIdLst>
  <p:sldIdLst>
    <p:sldId id="571" r:id="rId7"/>
    <p:sldId id="316" r:id="rId8"/>
    <p:sldId id="539" r:id="rId9"/>
    <p:sldId id="570" r:id="rId10"/>
    <p:sldId id="426" r:id="rId11"/>
    <p:sldId id="572" r:id="rId12"/>
    <p:sldId id="335" r:id="rId13"/>
    <p:sldId id="346" r:id="rId14"/>
    <p:sldId id="445" r:id="rId15"/>
    <p:sldId id="57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578" autoAdjust="0"/>
  </p:normalViewPr>
  <p:slideViewPr>
    <p:cSldViewPr>
      <p:cViewPr varScale="1">
        <p:scale>
          <a:sx n="82" d="100"/>
          <a:sy n="82" d="100"/>
        </p:scale>
        <p:origin x="116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5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9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50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04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40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95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3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4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53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11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7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2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4433-2120-41A0-A3D3-7597BAB7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3DC8-5097-4543-A000-8ECCBA5F0E44}"/>
              </a:ext>
            </a:extLst>
          </p:cNvPr>
          <p:cNvSpPr txBox="1"/>
          <p:nvPr/>
        </p:nvSpPr>
        <p:spPr>
          <a:xfrm>
            <a:off x="152400" y="4705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119D492-791A-4B07-9FE1-194DBF86BF08}"/>
              </a:ext>
            </a:extLst>
          </p:cNvPr>
          <p:cNvSpPr/>
          <p:nvPr/>
        </p:nvSpPr>
        <p:spPr>
          <a:xfrm>
            <a:off x="1905000" y="48577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DC3785-CD8E-40AB-8559-17E04A563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B06677E-5E96-442E-86B3-EAF66833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1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5300CB-0A88-4FDF-A37C-339A894CCE1F}"/>
              </a:ext>
            </a:extLst>
          </p:cNvPr>
          <p:cNvSpPr/>
          <p:nvPr/>
        </p:nvSpPr>
        <p:spPr>
          <a:xfrm>
            <a:off x="76200" y="4383969"/>
            <a:ext cx="2362200" cy="6204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              </a:t>
            </a:r>
            <a:r>
              <a:rPr lang="en-US" sz="1400" b="1" dirty="0">
                <a:solidFill>
                  <a:srgbClr val="FFFF00"/>
                </a:solidFill>
              </a:rPr>
              <a:t>BAN TRUYỀN THÔNG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                GP BAN MÊ THUỘT</a:t>
            </a:r>
          </a:p>
        </p:txBody>
      </p:sp>
      <p:pic>
        <p:nvPicPr>
          <p:cNvPr id="13" name="Picture 2" descr="Giáo Phận Ban Mê Thuột">
            <a:extLst>
              <a:ext uri="{FF2B5EF4-FFF2-40B4-BE49-F238E27FC236}">
                <a16:creationId xmlns:a16="http://schemas.microsoft.com/office/drawing/2014/main" id="{4EC82921-912E-4370-9654-7EA894E6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7" y="4422069"/>
            <a:ext cx="525651" cy="5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4433-2120-41A0-A3D3-7597BAB7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3DC8-5097-4543-A000-8ECCBA5F0E44}"/>
              </a:ext>
            </a:extLst>
          </p:cNvPr>
          <p:cNvSpPr txBox="1"/>
          <p:nvPr/>
        </p:nvSpPr>
        <p:spPr>
          <a:xfrm>
            <a:off x="152400" y="4705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119D492-791A-4B07-9FE1-194DBF86BF08}"/>
              </a:ext>
            </a:extLst>
          </p:cNvPr>
          <p:cNvSpPr/>
          <p:nvPr/>
        </p:nvSpPr>
        <p:spPr>
          <a:xfrm>
            <a:off x="1905000" y="48577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DC3785-CD8E-40AB-8559-17E04A563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B06677E-5E96-442E-86B3-EAF66833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1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5300CB-0A88-4FDF-A37C-339A894CCE1F}"/>
              </a:ext>
            </a:extLst>
          </p:cNvPr>
          <p:cNvSpPr/>
          <p:nvPr/>
        </p:nvSpPr>
        <p:spPr>
          <a:xfrm>
            <a:off x="76200" y="4383969"/>
            <a:ext cx="2362200" cy="6204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              </a:t>
            </a:r>
            <a:r>
              <a:rPr lang="en-US" sz="1400" b="1" dirty="0">
                <a:solidFill>
                  <a:srgbClr val="FFFF00"/>
                </a:solidFill>
              </a:rPr>
              <a:t>BAN TRUYỀN THÔNG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                GP BAN MÊ THUỘT</a:t>
            </a:r>
          </a:p>
        </p:txBody>
      </p:sp>
      <p:pic>
        <p:nvPicPr>
          <p:cNvPr id="13" name="Picture 2" descr="Giáo Phận Ban Mê Thuột">
            <a:extLst>
              <a:ext uri="{FF2B5EF4-FFF2-40B4-BE49-F238E27FC236}">
                <a16:creationId xmlns:a16="http://schemas.microsoft.com/office/drawing/2014/main" id="{4EC82921-912E-4370-9654-7EA894E6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7" y="4422069"/>
            <a:ext cx="525651" cy="5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6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Nhập</a:t>
            </a:r>
            <a: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94,6-7</a:t>
            </a:r>
            <a:b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6600" b="1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33F5-1C36-AF45-2957-81DFD585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/>
          <a:lstStyle/>
          <a:p>
            <a:pPr algn="just"/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09F38-CBE3-2C4A-4655-6700C1A7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12689E-79D4-9C22-27FF-E41D2C2EC6D7}"/>
              </a:ext>
            </a:extLst>
          </p:cNvPr>
          <p:cNvSpPr/>
          <p:nvPr/>
        </p:nvSpPr>
        <p:spPr>
          <a:xfrm>
            <a:off x="762000" y="209550"/>
            <a:ext cx="8153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u="sng" dirty="0">
                <a:solidFill>
                  <a:srgbClr val="FFFF00"/>
                </a:solidFill>
              </a:rPr>
              <a:t>Bài đọc </a:t>
            </a:r>
            <a:r>
              <a:rPr lang="en-US" sz="3600" b="1" u="sng" dirty="0">
                <a:solidFill>
                  <a:srgbClr val="FFFF00"/>
                </a:solidFill>
              </a:rPr>
              <a:t>1 </a:t>
            </a:r>
            <a:r>
              <a:rPr lang="en-US" sz="3600" b="1" dirty="0">
                <a:solidFill>
                  <a:srgbClr val="FFFF00"/>
                </a:solidFill>
              </a:rPr>
              <a:t> St , 3, 9-24</a:t>
            </a:r>
          </a:p>
          <a:p>
            <a:pPr>
              <a:defRPr/>
            </a:pPr>
            <a:r>
              <a:rPr lang="en-US" sz="4400" b="1" i="1" dirty="0">
                <a:solidFill>
                  <a:prstClr val="white"/>
                </a:solidFill>
              </a:rPr>
              <a:t>“</a:t>
            </a:r>
            <a:r>
              <a:rPr lang="en-US" sz="4400" b="1" i="1" dirty="0" err="1">
                <a:solidFill>
                  <a:prstClr val="white"/>
                </a:solidFill>
              </a:rPr>
              <a:t>Chúa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đuổi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ông</a:t>
            </a:r>
            <a:r>
              <a:rPr lang="en-US" sz="4400" b="1" i="1" dirty="0">
                <a:solidFill>
                  <a:prstClr val="white"/>
                </a:solidFill>
              </a:rPr>
              <a:t> ra </a:t>
            </a:r>
            <a:r>
              <a:rPr lang="en-US" sz="4400" b="1" i="1" dirty="0" err="1">
                <a:solidFill>
                  <a:prstClr val="white"/>
                </a:solidFill>
              </a:rPr>
              <a:t>khỏi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vườn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địa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đàng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để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cày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ruộng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đất</a:t>
            </a:r>
            <a:r>
              <a:rPr lang="en-US" sz="4400" b="1" i="1" dirty="0">
                <a:solidFill>
                  <a:prstClr val="white"/>
                </a:solidFill>
              </a:rPr>
              <a:t>”</a:t>
            </a:r>
            <a:endParaRPr lang="vi-VN" sz="44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0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3109-DB89-4875-8F88-2DDCC029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19350"/>
            <a:ext cx="8229600" cy="2784873"/>
          </a:xfrm>
        </p:spPr>
        <p:txBody>
          <a:bodyPr>
            <a:normAutofit/>
          </a:bodyPr>
          <a:lstStyle/>
          <a:p>
            <a:r>
              <a:rPr lang="en-US" sz="4800" b="1" i="1" dirty="0" err="1">
                <a:solidFill>
                  <a:srgbClr val="FFC000"/>
                </a:solidFill>
              </a:rPr>
              <a:t>Thân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lạy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Chúa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Chúa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là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chỗ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chúng</a:t>
            </a:r>
            <a:r>
              <a:rPr lang="en-US" sz="4800" b="1" i="1" dirty="0">
                <a:solidFill>
                  <a:srgbClr val="FFC000"/>
                </a:solidFill>
              </a:rPr>
              <a:t> con dung </a:t>
            </a:r>
            <a:r>
              <a:rPr lang="en-US" sz="4800" b="1" i="1" dirty="0" err="1">
                <a:solidFill>
                  <a:srgbClr val="FFC000"/>
                </a:solidFill>
              </a:rPr>
              <a:t>thân</a:t>
            </a:r>
            <a:r>
              <a:rPr lang="en-US" sz="4800" b="1" i="1" dirty="0">
                <a:solidFill>
                  <a:srgbClr val="FFC000"/>
                </a:solidFill>
              </a:rPr>
              <a:t>, </a:t>
            </a:r>
            <a:r>
              <a:rPr lang="en-US" sz="4800" b="1" i="1" dirty="0" err="1">
                <a:solidFill>
                  <a:srgbClr val="FFC000"/>
                </a:solidFill>
              </a:rPr>
              <a:t>từ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đời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nọ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trải</a:t>
            </a:r>
            <a:r>
              <a:rPr lang="en-US" sz="4800" b="1" i="1" dirty="0">
                <a:solidFill>
                  <a:srgbClr val="FFC000"/>
                </a:solidFill>
              </a:rPr>
              <a:t> qua </a:t>
            </a:r>
            <a:r>
              <a:rPr lang="en-US" sz="4800" b="1" i="1" dirty="0" err="1">
                <a:solidFill>
                  <a:srgbClr val="FFC000"/>
                </a:solidFill>
              </a:rPr>
              <a:t>đời</a:t>
            </a:r>
            <a:r>
              <a:rPr lang="en-US" sz="4800" b="1" i="1" dirty="0">
                <a:solidFill>
                  <a:srgbClr val="FFC000"/>
                </a:solidFill>
              </a:rPr>
              <a:t> kia.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8F53D-D044-4AA3-A3CA-8C0E2EF05D9C}"/>
              </a:ext>
            </a:extLst>
          </p:cNvPr>
          <p:cNvSpPr txBox="1"/>
          <p:nvPr/>
        </p:nvSpPr>
        <p:spPr>
          <a:xfrm>
            <a:off x="609600" y="43815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ĐÁP CA 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(Tv 89 2,3-4, 5-6, 12-13)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8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530"/>
            <a:ext cx="8686800" cy="4933950"/>
          </a:xfrm>
        </p:spPr>
        <p:txBody>
          <a:bodyPr>
            <a:noAutofit/>
          </a:bodyPr>
          <a:lstStyle/>
          <a:p>
            <a:pPr algn="just"/>
            <a:r>
              <a:rPr lang="en-US" sz="5400" b="0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54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br>
              <a:rPr lang="en-US" sz="54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dirty="0" err="1">
                <a:solidFill>
                  <a:schemeClr val="bg1"/>
                </a:solidFill>
                <a:cs typeface="Times New Roman" pitchFamily="18" charset="0"/>
              </a:rPr>
              <a:t>Ước</a:t>
            </a:r>
            <a:r>
              <a:rPr lang="en-US" sz="5400" dirty="0">
                <a:solidFill>
                  <a:schemeClr val="bg1"/>
                </a:solidFill>
                <a:cs typeface="Times New Roman" pitchFamily="18" charset="0"/>
              </a:rPr>
              <a:t> chi </a:t>
            </a:r>
            <a:r>
              <a:rPr lang="en-US" sz="5400" dirty="0" err="1">
                <a:solidFill>
                  <a:schemeClr val="bg1"/>
                </a:solidFill>
                <a:cs typeface="Times New Roman" pitchFamily="18" charset="0"/>
              </a:rPr>
              <a:t>hôm</a:t>
            </a:r>
            <a:r>
              <a:rPr lang="en-US" sz="5400" dirty="0">
                <a:solidFill>
                  <a:schemeClr val="bg1"/>
                </a:solidFill>
                <a:cs typeface="Times New Roman" pitchFamily="18" charset="0"/>
              </a:rPr>
              <a:t> nay </a:t>
            </a:r>
            <a:r>
              <a:rPr lang="en-US" sz="5400" dirty="0" err="1">
                <a:solidFill>
                  <a:schemeClr val="bg1"/>
                </a:solidFill>
                <a:cs typeface="Times New Roman" pitchFamily="18" charset="0"/>
              </a:rPr>
              <a:t>các</a:t>
            </a:r>
            <a:r>
              <a:rPr lang="en-US" sz="5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cs typeface="Times New Roman" pitchFamily="18" charset="0"/>
              </a:rPr>
              <a:t>bạn</a:t>
            </a:r>
            <a:r>
              <a:rPr lang="en-US" sz="5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cs typeface="Times New Roman" pitchFamily="18" charset="0"/>
              </a:rPr>
              <a:t>nghe</a:t>
            </a:r>
            <a:r>
              <a:rPr lang="en-US" sz="5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cs typeface="Times New Roman" pitchFamily="18" charset="0"/>
              </a:rPr>
              <a:t>tiếng</a:t>
            </a:r>
            <a:r>
              <a:rPr lang="en-US" sz="5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cs typeface="Times New Roman" pitchFamily="18" charset="0"/>
              </a:rPr>
              <a:t>Chúa</a:t>
            </a:r>
            <a:r>
              <a:rPr lang="en-US" sz="540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cs typeface="Times New Roman" pitchFamily="18" charset="0"/>
              </a:rPr>
              <a:t>và</a:t>
            </a:r>
            <a:r>
              <a:rPr lang="en-US" sz="5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cs typeface="Times New Roman" pitchFamily="18" charset="0"/>
              </a:rPr>
              <a:t>đừng</a:t>
            </a:r>
            <a:r>
              <a:rPr lang="en-US" sz="5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cs typeface="Times New Roman" pitchFamily="18" charset="0"/>
              </a:rPr>
              <a:t>cứng</a:t>
            </a:r>
            <a:r>
              <a:rPr lang="en-US" sz="5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cs typeface="Times New Roman" pitchFamily="18" charset="0"/>
              </a:rPr>
              <a:t>lòng</a:t>
            </a:r>
            <a:r>
              <a:rPr lang="en-US" sz="5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5400" b="0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4433-2120-41A0-A3D3-7597BAB7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3DC8-5097-4543-A000-8ECCBA5F0E44}"/>
              </a:ext>
            </a:extLst>
          </p:cNvPr>
          <p:cNvSpPr txBox="1"/>
          <p:nvPr/>
        </p:nvSpPr>
        <p:spPr>
          <a:xfrm>
            <a:off x="152400" y="4705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119D492-791A-4B07-9FE1-194DBF86BF08}"/>
              </a:ext>
            </a:extLst>
          </p:cNvPr>
          <p:cNvSpPr/>
          <p:nvPr/>
        </p:nvSpPr>
        <p:spPr>
          <a:xfrm>
            <a:off x="1905000" y="48577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DC3785-CD8E-40AB-8559-17E04A563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B06677E-5E96-442E-86B3-EAF66833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1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5300CB-0A88-4FDF-A37C-339A894CCE1F}"/>
              </a:ext>
            </a:extLst>
          </p:cNvPr>
          <p:cNvSpPr/>
          <p:nvPr/>
        </p:nvSpPr>
        <p:spPr>
          <a:xfrm>
            <a:off x="76200" y="4383969"/>
            <a:ext cx="2362200" cy="6204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              </a:t>
            </a:r>
            <a:r>
              <a:rPr lang="en-US" sz="1400" b="1" dirty="0">
                <a:solidFill>
                  <a:srgbClr val="FFFF00"/>
                </a:solidFill>
              </a:rPr>
              <a:t>BAN TRUYỀN THÔNG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                GP BAN MÊ THUỘT</a:t>
            </a:r>
          </a:p>
        </p:txBody>
      </p:sp>
      <p:pic>
        <p:nvPicPr>
          <p:cNvPr id="13" name="Picture 2" descr="Giáo Phận Ban Mê Thuột">
            <a:extLst>
              <a:ext uri="{FF2B5EF4-FFF2-40B4-BE49-F238E27FC236}">
                <a16:creationId xmlns:a16="http://schemas.microsoft.com/office/drawing/2014/main" id="{4EC82921-912E-4370-9654-7EA894E6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7" y="4422069"/>
            <a:ext cx="525651" cy="5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DFF168-BDE7-4E5C-A9F5-842672DA45C4}"/>
              </a:ext>
            </a:extLst>
          </p:cNvPr>
          <p:cNvSpPr txBox="1"/>
          <p:nvPr/>
        </p:nvSpPr>
        <p:spPr>
          <a:xfrm>
            <a:off x="5334000" y="333375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 ÂM: 8, 1-10</a:t>
            </a:r>
          </a:p>
        </p:txBody>
      </p:sp>
    </p:spTree>
    <p:extLst>
      <p:ext uri="{BB962C8B-B14F-4D97-AF65-F5344CB8AC3E}">
        <p14:creationId xmlns:p14="http://schemas.microsoft.com/office/powerpoint/2010/main" val="32101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Hiệp</a:t>
            </a:r>
            <a:r>
              <a:rPr lang="en-US" sz="72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54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Tv 106, 8-9</a:t>
            </a:r>
            <a:br>
              <a:rPr lang="en-US" sz="4800" b="1" i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br>
              <a:rPr lang="en-US" sz="40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endParaRPr lang="vi-VN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9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9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48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48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129</Words>
  <Application>Microsoft Office PowerPoint</Application>
  <PresentationFormat>On-screen Show (16:9)</PresentationFormat>
  <Paragraphs>21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12_Office Theme</vt:lpstr>
      <vt:lpstr>PowerPoint Presentation</vt:lpstr>
      <vt:lpstr>Ca Nhập Lễ 94,6-7 </vt:lpstr>
      <vt:lpstr>PowerPoint Presentation</vt:lpstr>
      <vt:lpstr>PowerPoint Presentation</vt:lpstr>
      <vt:lpstr>Alleluia-alleluia:  Ước chi hôm nay các bạn nghe tiếng Chúa, và đừng cứng lòng Alleluia.</vt:lpstr>
      <vt:lpstr>PowerPoint Presentation</vt:lpstr>
      <vt:lpstr>PowerPoint Presentation</vt:lpstr>
      <vt:lpstr>Ca Hiệp Lễ Tv 106, 8-9  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121</cp:revision>
  <dcterms:created xsi:type="dcterms:W3CDTF">2021-12-05T01:20:54Z</dcterms:created>
  <dcterms:modified xsi:type="dcterms:W3CDTF">2025-02-10T14:52:37Z</dcterms:modified>
</cp:coreProperties>
</file>