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15"/>
  </p:notesMasterIdLst>
  <p:sldIdLst>
    <p:sldId id="9774" r:id="rId5"/>
    <p:sldId id="9692" r:id="rId6"/>
    <p:sldId id="385" r:id="rId7"/>
    <p:sldId id="9754" r:id="rId8"/>
    <p:sldId id="389" r:id="rId9"/>
    <p:sldId id="9779" r:id="rId10"/>
    <p:sldId id="9698" r:id="rId11"/>
    <p:sldId id="278" r:id="rId12"/>
    <p:sldId id="293" r:id="rId13"/>
    <p:sldId id="978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94693" autoAdjust="0"/>
  </p:normalViewPr>
  <p:slideViewPr>
    <p:cSldViewPr>
      <p:cViewPr varScale="1">
        <p:scale>
          <a:sx n="83" d="100"/>
          <a:sy n="83" d="100"/>
        </p:scale>
        <p:origin x="320"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3</a:t>
            </a:fld>
            <a:endParaRPr lang="en-US"/>
          </a:p>
        </p:txBody>
      </p:sp>
    </p:spTree>
    <p:extLst>
      <p:ext uri="{BB962C8B-B14F-4D97-AF65-F5344CB8AC3E}">
        <p14:creationId xmlns:p14="http://schemas.microsoft.com/office/powerpoint/2010/main" val="217618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4/5/2025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26" name="Picture 2" descr="t4 t5 MC">
            <a:extLst>
              <a:ext uri="{FF2B5EF4-FFF2-40B4-BE49-F238E27FC236}">
                <a16:creationId xmlns:a16="http://schemas.microsoft.com/office/drawing/2014/main" id="{1274EE45-0018-4729-8E8A-9A31F9DD8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41DCE385-AC23-4755-8623-462766A7C38E}"/>
              </a:ext>
            </a:extLst>
          </p:cNvPr>
          <p:cNvSpPr txBox="1">
            <a:spLocks/>
          </p:cNvSpPr>
          <p:nvPr/>
        </p:nvSpPr>
        <p:spPr>
          <a:xfrm>
            <a:off x="3733800" y="3028950"/>
            <a:ext cx="5715000" cy="461665"/>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FFFF00"/>
                </a:solidFill>
                <a:latin typeface="Arial" panose="020B0604020202020204" pitchFamily="34" charset="0"/>
              </a:rPr>
              <a:t>THỨ TƯ TUẦN V MÙA CHAY</a:t>
            </a:r>
            <a:endParaRPr lang="en-US" sz="2400" b="1" dirty="0">
              <a:solidFill>
                <a:srgbClr val="FFFF00"/>
              </a:solidFill>
            </a:endParaRPr>
          </a:p>
        </p:txBody>
      </p:sp>
    </p:spTree>
    <p:extLst>
      <p:ext uri="{BB962C8B-B14F-4D97-AF65-F5344CB8AC3E}">
        <p14:creationId xmlns:p14="http://schemas.microsoft.com/office/powerpoint/2010/main" val="348860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26" name="Picture 2" descr="t4 t5 MC">
            <a:extLst>
              <a:ext uri="{FF2B5EF4-FFF2-40B4-BE49-F238E27FC236}">
                <a16:creationId xmlns:a16="http://schemas.microsoft.com/office/drawing/2014/main" id="{1274EE45-0018-4729-8E8A-9A31F9DD8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41DCE385-AC23-4755-8623-462766A7C38E}"/>
              </a:ext>
            </a:extLst>
          </p:cNvPr>
          <p:cNvSpPr txBox="1">
            <a:spLocks/>
          </p:cNvSpPr>
          <p:nvPr/>
        </p:nvSpPr>
        <p:spPr>
          <a:xfrm>
            <a:off x="3733800" y="3028950"/>
            <a:ext cx="5715000" cy="461665"/>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rgbClr val="FFFF00"/>
                </a:solidFill>
                <a:latin typeface="Arial" panose="020B0604020202020204" pitchFamily="34" charset="0"/>
              </a:rPr>
              <a:t>THỨ TƯ TUẦN V MÙA CHAY</a:t>
            </a:r>
            <a:endParaRPr lang="en-US" sz="2400" b="1" dirty="0">
              <a:solidFill>
                <a:srgbClr val="FFFF00"/>
              </a:solidFill>
            </a:endParaRPr>
          </a:p>
        </p:txBody>
      </p:sp>
    </p:spTree>
    <p:extLst>
      <p:ext uri="{BB962C8B-B14F-4D97-AF65-F5344CB8AC3E}">
        <p14:creationId xmlns:p14="http://schemas.microsoft.com/office/powerpoint/2010/main" val="128494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742950"/>
            <a:ext cx="8763000" cy="3867152"/>
          </a:xfrm>
        </p:spPr>
        <p:txBody>
          <a:bodyPr>
            <a:noAutofit/>
          </a:bodyPr>
          <a:lstStyle/>
          <a:p>
            <a:pPr algn="just"/>
            <a:r>
              <a:rPr lang="vi-VN" b="1" i="0" dirty="0">
                <a:solidFill>
                  <a:schemeClr val="bg1"/>
                </a:solidFill>
                <a:effectLst/>
                <a:latin typeface="Arial" panose="020B0604020202020204" pitchFamily="34" charset="0"/>
              </a:rPr>
              <a:t>Chúa là Đấng giải thoát tôi khỏi cơn giận của quân thù. Lạy Chúa, Chúa nâng tôi lên cao vượt bọn người chống đối, và cứu tôi khỏi con người gian ác.</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371600" y="152398"/>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09550"/>
            <a:ext cx="5049493" cy="2819400"/>
          </a:xfrm>
          <a:prstGeom prst="rect">
            <a:avLst/>
          </a:prstGeom>
        </p:spPr>
      </p:pic>
      <p:sp>
        <p:nvSpPr>
          <p:cNvPr id="4" name="Rectangle 3"/>
          <p:cNvSpPr/>
          <p:nvPr/>
        </p:nvSpPr>
        <p:spPr>
          <a:xfrm>
            <a:off x="152400" y="2190750"/>
            <a:ext cx="8839200" cy="2492990"/>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err="1">
                <a:solidFill>
                  <a:srgbClr val="FFFF00"/>
                </a:solidFill>
                <a:effectLst/>
                <a:latin typeface="Arial" panose="020B0604020202020204" pitchFamily="34" charset="0"/>
              </a:rPr>
              <a:t>Ðn</a:t>
            </a:r>
            <a:r>
              <a:rPr lang="en-US" sz="4000" b="0" i="0" dirty="0">
                <a:solidFill>
                  <a:srgbClr val="FFFF00"/>
                </a:solidFill>
                <a:effectLst/>
                <a:latin typeface="Arial" panose="020B0604020202020204" pitchFamily="34" charset="0"/>
              </a:rPr>
              <a:t> 3, 14-20. 91-92. 95</a:t>
            </a:r>
            <a:endParaRPr lang="en-US" sz="4000" b="1" i="0" dirty="0">
              <a:solidFill>
                <a:srgbClr val="FFFF00"/>
              </a:solidFill>
              <a:effectLst/>
              <a:latin typeface="Arial" panose="020B0604020202020204" pitchFamily="34" charset="0"/>
            </a:endParaRPr>
          </a:p>
          <a:p>
            <a:r>
              <a:rPr lang="sv-SE" sz="3600" b="1" i="0" dirty="0">
                <a:solidFill>
                  <a:srgbClr val="FFFF00"/>
                </a:solidFill>
                <a:effectLst/>
                <a:latin typeface="Arial" panose="020B0604020202020204" pitchFamily="34" charset="0"/>
              </a:rPr>
              <a:t>Trích sách </a:t>
            </a:r>
            <a:r>
              <a:rPr lang="en-US" sz="3600" b="0" i="0" dirty="0">
                <a:solidFill>
                  <a:srgbClr val="333333"/>
                </a:solidFill>
                <a:effectLst/>
                <a:latin typeface="Arial" panose="020B0604020202020204" pitchFamily="34" charset="0"/>
              </a:rPr>
              <a:t> </a:t>
            </a:r>
            <a:r>
              <a:rPr lang="en-US" sz="3600" b="0" i="0" dirty="0" err="1">
                <a:solidFill>
                  <a:schemeClr val="bg1"/>
                </a:solidFill>
                <a:effectLst/>
                <a:latin typeface="Arial" panose="020B0604020202020204" pitchFamily="34" charset="0"/>
              </a:rPr>
              <a:t>Tiên</a:t>
            </a:r>
            <a:r>
              <a:rPr lang="en-US" sz="3600" b="0" i="0" dirty="0">
                <a:solidFill>
                  <a:schemeClr val="bg1"/>
                </a:solidFill>
                <a:effectLst/>
                <a:latin typeface="Arial" panose="020B0604020202020204" pitchFamily="34" charset="0"/>
              </a:rPr>
              <a:t> tri </a:t>
            </a:r>
            <a:r>
              <a:rPr lang="en-US" sz="3600" b="0" i="0" dirty="0" err="1">
                <a:solidFill>
                  <a:schemeClr val="bg1"/>
                </a:solidFill>
                <a:effectLst/>
                <a:latin typeface="Arial" panose="020B0604020202020204" pitchFamily="34" charset="0"/>
              </a:rPr>
              <a:t>Ðaniel</a:t>
            </a:r>
            <a:r>
              <a:rPr lang="en-US" sz="3600" b="0" i="0" dirty="0">
                <a:solidFill>
                  <a:schemeClr val="bg1"/>
                </a:solidFill>
                <a:effectLst/>
                <a:latin typeface="Arial" panose="020B0604020202020204" pitchFamily="34" charset="0"/>
              </a:rPr>
              <a:t>.</a:t>
            </a:r>
            <a:endParaRPr lang="en-US" sz="3600" b="1" i="0" dirty="0">
              <a:solidFill>
                <a:schemeClr val="bg1"/>
              </a:solidFill>
              <a:effectLst/>
              <a:latin typeface="Arial" panose="020B0604020202020204" pitchFamily="34" charset="0"/>
            </a:endParaRPr>
          </a:p>
          <a:p>
            <a:r>
              <a:rPr lang="vi-VN" sz="4000" b="1" i="1" dirty="0">
                <a:solidFill>
                  <a:schemeClr val="bg1"/>
                </a:solidFill>
                <a:effectLst/>
                <a:latin typeface="Arial" panose="020B0604020202020204" pitchFamily="34" charset="0"/>
              </a:rPr>
              <a:t>“Người đã sai thiên </a:t>
            </a:r>
            <a:r>
              <a:rPr lang="vi-VN" sz="4000" b="1" i="1" dirty="0">
                <a:solidFill>
                  <a:schemeClr val="bg1"/>
                </a:solidFill>
                <a:latin typeface="Arial" panose="020B0604020202020204" pitchFamily="34" charset="0"/>
              </a:rPr>
              <a:t>thần của</a:t>
            </a:r>
            <a:r>
              <a:rPr lang="en-US" sz="4000" b="1" i="1" dirty="0">
                <a:solidFill>
                  <a:schemeClr val="bg1"/>
                </a:solidFill>
                <a:latin typeface="Arial" panose="020B0604020202020204" pitchFamily="34" charset="0"/>
              </a:rPr>
              <a:t> </a:t>
            </a:r>
            <a:r>
              <a:rPr lang="vi-VN" sz="4000" b="1" i="1" dirty="0">
                <a:solidFill>
                  <a:schemeClr val="bg1"/>
                </a:solidFill>
                <a:latin typeface="Arial" panose="020B0604020202020204" pitchFamily="34" charset="0"/>
              </a:rPr>
              <a:t>Người đến </a:t>
            </a:r>
            <a:r>
              <a:rPr lang="vi-VN" sz="4000" b="1" i="1" dirty="0">
                <a:solidFill>
                  <a:schemeClr val="bg1"/>
                </a:solidFill>
                <a:effectLst/>
                <a:latin typeface="Arial" panose="020B0604020202020204" pitchFamily="34" charset="0"/>
              </a:rPr>
              <a:t>giải thoát các tôi tớ Người”.</a:t>
            </a:r>
            <a:endParaRPr lang="en-US" sz="36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8591"/>
            <a:ext cx="8153400" cy="3181352"/>
          </a:xfrm>
        </p:spPr>
        <p:txBody>
          <a:bodyPr>
            <a:normAutofit/>
          </a:bodyPr>
          <a:lstStyle/>
          <a:p>
            <a:pPr algn="just"/>
            <a:r>
              <a:rPr lang="en-US" b="0" i="0" dirty="0">
                <a:solidFill>
                  <a:srgbClr val="333333"/>
                </a:solidFill>
                <a:effectLst/>
                <a:latin typeface="Arial" panose="020B0604020202020204" pitchFamily="34" charset="0"/>
              </a:rPr>
              <a:t> </a:t>
            </a:r>
            <a:r>
              <a:rPr lang="en-US" b="0" i="0" dirty="0" err="1">
                <a:solidFill>
                  <a:srgbClr val="FFFF00"/>
                </a:solidFill>
                <a:effectLst/>
                <a:latin typeface="Arial" panose="020B0604020202020204" pitchFamily="34" charset="0"/>
              </a:rPr>
              <a:t>Ðn</a:t>
            </a:r>
            <a:r>
              <a:rPr lang="en-US" b="0" i="0" dirty="0">
                <a:solidFill>
                  <a:srgbClr val="FFFF00"/>
                </a:solidFill>
                <a:effectLst/>
                <a:latin typeface="Arial" panose="020B0604020202020204" pitchFamily="34" charset="0"/>
              </a:rPr>
              <a:t> 3, 52. 53. 54. 55. 56</a:t>
            </a:r>
            <a:br>
              <a:rPr lang="de-DE"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đáng</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ngợi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vinh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muôn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2667000" y="112395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ĐAP CA :</a:t>
            </a: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276350"/>
            <a:ext cx="8382001" cy="3566160"/>
          </a:xfrm>
        </p:spPr>
        <p:txBody>
          <a:bodyPr>
            <a:noAutofit/>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“Ta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sống</a:t>
            </a:r>
            <a:r>
              <a:rPr lang="en-US" b="1" i="0" dirty="0">
                <a:solidFill>
                  <a:schemeClr val="bg1"/>
                </a:solidFill>
                <a:effectLst/>
                <a:latin typeface="Arial" panose="020B0604020202020204" pitchFamily="34" charset="0"/>
              </a:rPr>
              <a:t>; ai tin Ta,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không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chết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a:t>
            </a:r>
            <a:endParaRPr lang="en-US" b="1" dirty="0">
              <a:solidFill>
                <a:schemeClr val="bg1"/>
              </a:solidFill>
              <a:effectLst/>
              <a:cs typeface="Times New Roman" pitchFamily="18" charset="0"/>
            </a:endParaRPr>
          </a:p>
        </p:txBody>
      </p:sp>
      <p:sp>
        <p:nvSpPr>
          <p:cNvPr id="3" name="TextBox 2"/>
          <p:cNvSpPr txBox="1"/>
          <p:nvPr/>
        </p:nvSpPr>
        <p:spPr>
          <a:xfrm>
            <a:off x="990600" y="1047750"/>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26" name="Picture 2" descr="t4 t5 MC">
            <a:extLst>
              <a:ext uri="{FF2B5EF4-FFF2-40B4-BE49-F238E27FC236}">
                <a16:creationId xmlns:a16="http://schemas.microsoft.com/office/drawing/2014/main" id="{1274EE45-0018-4729-8E8A-9A31F9DD8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41DCE385-AC23-4755-8623-462766A7C38E}"/>
              </a:ext>
            </a:extLst>
          </p:cNvPr>
          <p:cNvSpPr txBox="1">
            <a:spLocks/>
          </p:cNvSpPr>
          <p:nvPr/>
        </p:nvSpPr>
        <p:spPr>
          <a:xfrm>
            <a:off x="3733800" y="3028950"/>
            <a:ext cx="5715000" cy="584775"/>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b-NO" b="1" i="0" dirty="0">
                <a:solidFill>
                  <a:srgbClr val="0070C0"/>
                </a:solidFill>
                <a:effectLst/>
                <a:latin typeface="Arial" panose="020B0604020202020204" pitchFamily="34" charset="0"/>
              </a:rPr>
              <a:t>PHÚC ÂM: Ga 8, 31-42</a:t>
            </a:r>
            <a:endParaRPr lang="en-US" b="1" dirty="0">
              <a:solidFill>
                <a:srgbClr val="0070C0"/>
              </a:solidFill>
            </a:endParaRPr>
          </a:p>
        </p:txBody>
      </p:sp>
    </p:spTree>
    <p:extLst>
      <p:ext uri="{BB962C8B-B14F-4D97-AF65-F5344CB8AC3E}">
        <p14:creationId xmlns:p14="http://schemas.microsoft.com/office/powerpoint/2010/main" val="61356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123950"/>
            <a:ext cx="7848600" cy="3505200"/>
          </a:xfrm>
        </p:spPr>
        <p:txBody>
          <a:bodyPr>
            <a:normAutofit/>
          </a:bodyPr>
          <a:lstStyle/>
          <a:p>
            <a:pPr algn="just"/>
            <a:r>
              <a:rPr lang="vi-VN" b="1" i="0" dirty="0">
                <a:solidFill>
                  <a:schemeClr val="bg1"/>
                </a:solidFill>
                <a:effectLst/>
                <a:latin typeface="Arial" panose="020B0604020202020204" pitchFamily="34" charset="0"/>
              </a:rPr>
              <a:t>Thiên Chúa đã đem chúng ta về nước Con yêu dấu của Chúa, trong Người chúng ta được ơn cứu rỗi nhờ Máu Người, và được ơn tha tội.</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743200" y="354509"/>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193</Words>
  <Application>Microsoft Office PowerPoint</Application>
  <PresentationFormat>On-screen Show (16:9)</PresentationFormat>
  <Paragraphs>19</Paragraphs>
  <Slides>10</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UTM American Sans</vt:lpstr>
      <vt:lpstr>Office Theme</vt:lpstr>
      <vt:lpstr>1_Office Theme</vt:lpstr>
      <vt:lpstr>2_Office Theme</vt:lpstr>
      <vt:lpstr>19_Office Theme</vt:lpstr>
      <vt:lpstr> </vt:lpstr>
      <vt:lpstr>Chúa là Đấng giải thoát tôi khỏi cơn giận của quân thù. Lạy Chúa, Chúa nâng tôi lên cao vượt bọn người chống đối, và cứu tôi khỏi con người gian ác.</vt:lpstr>
      <vt:lpstr>PowerPoint Presentation</vt:lpstr>
      <vt:lpstr> Ðn 3, 52. 53. 54. 55. 56 Ðáp: Chúa đáng ca ngợi và tôn vinh muôn đời</vt:lpstr>
      <vt:lpstr>Chúa phán: “Ta là sự sống lại và là sự sống; ai tin Ta, sẽ không chết đời đời”.</vt:lpstr>
      <vt:lpstr> </vt:lpstr>
      <vt:lpstr>PowerPoint Presentation</vt:lpstr>
      <vt:lpstr>Thiên Chúa đã đem chúng ta về nước Con yêu dấu của Chúa, trong Người chúng ta được ơn cứu rỗi nhờ Máu Người, và được ơn tha tội.</vt:lpstr>
      <vt:lpstr>Ca Kết Lễ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84</cp:revision>
  <dcterms:created xsi:type="dcterms:W3CDTF">2023-01-29T22:00:16Z</dcterms:created>
  <dcterms:modified xsi:type="dcterms:W3CDTF">2025-04-05T11:25:07Z</dcterms:modified>
</cp:coreProperties>
</file>