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notesMasterIdLst>
    <p:notesMasterId r:id="rId17"/>
  </p:notesMasterIdLst>
  <p:sldIdLst>
    <p:sldId id="405" r:id="rId6"/>
    <p:sldId id="386" r:id="rId7"/>
    <p:sldId id="407" r:id="rId8"/>
    <p:sldId id="376" r:id="rId9"/>
    <p:sldId id="375" r:id="rId10"/>
    <p:sldId id="465" r:id="rId11"/>
    <p:sldId id="464" r:id="rId12"/>
    <p:sldId id="455" r:id="rId13"/>
    <p:sldId id="283" r:id="rId14"/>
    <p:sldId id="290" r:id="rId15"/>
    <p:sldId id="46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119-1449-4A17-BE6D-AD7BF8A0F2D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A07-1D8F-4079-9FBB-83FE531A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8A07-1D8F-4079-9FBB-83FE531A3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0FDDA-457F-4EC8-9DEE-8C5AA736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5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A1B95-CB2D-460C-8A3D-EF5BABF34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7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3D692-5E8A-499B-8303-EACAE26F5E12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BẢY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0FDDA-457F-4EC8-9DEE-8C5AA736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5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A1B95-CB2D-460C-8A3D-EF5BABF3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7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3D692-5E8A-499B-8303-EACAE26F5E12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BẢY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168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15528"/>
            <a:ext cx="8915400" cy="4914899"/>
          </a:xfrm>
        </p:spPr>
        <p:txBody>
          <a:bodyPr/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đã đưa dân tộc Người ra đi trong niềm vui vẻ, và đưa những kẻ Người kén chọn ra đi trong tiếng hân hoan – Allêluia.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4, 13-21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778265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76200" y="1486151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mắt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cảm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tạ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381000" y="1683983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Tv 117, 1 và 14-15. 16ab-18. 19-21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533400" y="1428750"/>
            <a:ext cx="8153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rỡ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286000" y="5908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Ga 14, 8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0FDDA-457F-4EC8-9DEE-8C5AA736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173"/>
            <a:ext cx="9143999" cy="515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A1B95-CB2D-460C-8A3D-EF5BABF3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7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3D692-5E8A-499B-8303-EACAE26F5E12}"/>
              </a:ext>
            </a:extLst>
          </p:cNvPr>
          <p:cNvSpPr txBox="1"/>
          <p:nvPr/>
        </p:nvSpPr>
        <p:spPr>
          <a:xfrm>
            <a:off x="3962400" y="302895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Mc 16, 9-15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243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6858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190500" y="1923128"/>
            <a:ext cx="876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Tất cả anh em đã được thanh tẩy trong Chúa Ki-tô, nên anh em đã mặc lấy Chúa Ki-tô – Allêluia.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177</Words>
  <Application>Microsoft Office PowerPoint</Application>
  <PresentationFormat>On-screen Show (16:9)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Ca Nhập Lễ Chúa đã đưa dân tộc Người ra đi trong niềm vui vẻ, và đưa những kẻ Người kén chọn ra đi trong tiếng hân hoan – Allêluia.</vt:lpstr>
      <vt:lpstr>Bài đọc 1. Cv 4, 13-21</vt:lpstr>
      <vt:lpstr>Ðáp: Tôi cảm tạ Chúa vì Chúa đã nhậm lời tôi.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34</cp:revision>
  <dcterms:created xsi:type="dcterms:W3CDTF">2025-03-06T03:16:32Z</dcterms:created>
  <dcterms:modified xsi:type="dcterms:W3CDTF">2025-04-17T07:54:30Z</dcterms:modified>
</cp:coreProperties>
</file>