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sldIdLst>
    <p:sldId id="405" r:id="rId6"/>
    <p:sldId id="386" r:id="rId7"/>
    <p:sldId id="407" r:id="rId8"/>
    <p:sldId id="376" r:id="rId9"/>
    <p:sldId id="375" r:id="rId10"/>
    <p:sldId id="452" r:id="rId11"/>
    <p:sldId id="455" r:id="rId12"/>
    <p:sldId id="464" r:id="rId13"/>
    <p:sldId id="283" r:id="rId14"/>
    <p:sldId id="290" r:id="rId15"/>
    <p:sldId id="45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2 BNPS">
            <a:extLst>
              <a:ext uri="{FF2B5EF4-FFF2-40B4-BE49-F238E27FC236}">
                <a16:creationId xmlns:a16="http://schemas.microsoft.com/office/drawing/2014/main" id="{8185A050-9B1D-451F-8F17-43BD7DE7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5BBA6-4C32-4029-88AA-096CFD344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2AC32-53DE-45FF-BACC-17EE070D1A61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2 BNPS">
            <a:extLst>
              <a:ext uri="{FF2B5EF4-FFF2-40B4-BE49-F238E27FC236}">
                <a16:creationId xmlns:a16="http://schemas.microsoft.com/office/drawing/2014/main" id="{8185A050-9B1D-451F-8F17-43BD7DE7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5BBA6-4C32-4029-88AA-096CFD34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2AC32-53DE-45FF-BACC-17EE070D1A61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622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vi-VN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từ cõi chết sống lại, như lời Người đã phán: Tất cả chúng ta hãy hân hoan vui mừng, vì Người thồng trị muôn đời – Allêluia.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2, 14. 22-32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602254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“Thiên Chúa đã cho Ðức Kitô phục sinh, và tất cả chúng tôi làm chứng về Người”.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Xin bảo toàn con, lạy Chúa, vì con tìm nương tựa Chúa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Tv 15, 1-2a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5. 7-8. 9-10. 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609600" y="1047750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</a:t>
            </a:r>
          </a:p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8" name="Picture 4" descr="t2 BNPS">
            <a:extLst>
              <a:ext uri="{FF2B5EF4-FFF2-40B4-BE49-F238E27FC236}">
                <a16:creationId xmlns:a16="http://schemas.microsoft.com/office/drawing/2014/main" id="{8185A050-9B1D-451F-8F17-43BD7DE7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5BBA6-4C32-4029-88AA-096CFD34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2AC32-53DE-45FF-BACC-17EE070D1A61}"/>
              </a:ext>
            </a:extLst>
          </p:cNvPr>
          <p:cNvSpPr txBox="1"/>
          <p:nvPr/>
        </p:nvSpPr>
        <p:spPr>
          <a:xfrm>
            <a:off x="3352800" y="2952750"/>
            <a:ext cx="502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Mt 28, 8-15</a:t>
            </a:r>
            <a:endParaRPr lang="en-US" sz="32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2616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685800" y="1380246"/>
            <a:ext cx="800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Kitô một khi từ cõi chết sống lại, thì không còn chết nữa, sự chết không còn làm chủ được Người nữa – Alêluia.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190</Words>
  <Application>Microsoft Office PowerPoint</Application>
  <PresentationFormat>On-screen Show (16:9)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Ca Nhập Lễ Chúa đã từ cõi chết sống lại, như lời Người đã phán: Tất cả chúng ta hãy hân hoan vui mừng, vì Người thồng trị muôn đời – Allêluia.</vt:lpstr>
      <vt:lpstr>Bài đọc 1. Cv 2, 14. 22-32</vt:lpstr>
      <vt:lpstr>Ðáp: Xin bảo toàn con, lạy Chúa, vì con tìm nương tựa Chúa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27</cp:revision>
  <dcterms:created xsi:type="dcterms:W3CDTF">2025-03-06T03:16:32Z</dcterms:created>
  <dcterms:modified xsi:type="dcterms:W3CDTF">2025-04-17T07:45:35Z</dcterms:modified>
</cp:coreProperties>
</file>