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8" r:id="rId11"/>
    <p:sldId id="1046" r:id="rId12"/>
    <p:sldId id="346" r:id="rId13"/>
    <p:sldId id="445" r:id="rId14"/>
    <p:sldId id="107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8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740993-B51F-4FBF-A38C-2AB3F814B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-3810"/>
            <a:ext cx="9144001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19645-EEA5-48CC-B06C-82B6A2026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96B82A-9D1F-4CCE-9B53-81C4FA405ABC}"/>
              </a:ext>
            </a:extLst>
          </p:cNvPr>
          <p:cNvSpPr txBox="1"/>
          <p:nvPr/>
        </p:nvSpPr>
        <p:spPr>
          <a:xfrm>
            <a:off x="2720340" y="2952750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TƯ TUẦN XIII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740993-B51F-4FBF-A38C-2AB3F814B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-3810"/>
            <a:ext cx="9144001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19645-EEA5-48CC-B06C-82B6A2026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96B82A-9D1F-4CCE-9B53-81C4FA405ABC}"/>
              </a:ext>
            </a:extLst>
          </p:cNvPr>
          <p:cNvSpPr txBox="1"/>
          <p:nvPr/>
        </p:nvSpPr>
        <p:spPr>
          <a:xfrm>
            <a:off x="2720340" y="2952750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TƯ TUẦN XIII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28750"/>
            <a:ext cx="8610600" cy="32765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 thảy chư dân, hãy vỗ tay, hãy reo mừng Thiên Chúa với tiếng reo vui.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71700" y="82635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21, 5.8-20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0125"/>
            <a:ext cx="3810001" cy="2058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699396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“Con của người nữ tỳ không được thừa hưởng gia tài cùng với con tôi”.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98120" y="2475784"/>
            <a:ext cx="8435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Kìa người đau khổ cầu cứu và Chúa đã nghe.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90600" y="112022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33,7-8.10-11,12-13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Ước gì hôm nay các bạn nghe tiếng Chúa, và đừng cứng lòng.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740993-B51F-4FBF-A38C-2AB3F814B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-3810"/>
            <a:ext cx="9144001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19645-EEA5-48CC-B06C-82B6A2026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204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96B82A-9D1F-4CCE-9B53-81C4FA405ABC}"/>
              </a:ext>
            </a:extLst>
          </p:cNvPr>
          <p:cNvSpPr txBox="1"/>
          <p:nvPr/>
        </p:nvSpPr>
        <p:spPr>
          <a:xfrm>
            <a:off x="4419600" y="2876550"/>
            <a:ext cx="3985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8,28-34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toàn thể con người tôi hãy chúc tụng thánh danh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148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Hết thảy chư dân, hãy vỗ tay, hãy reo mừng Thiên Chúa với tiếng reo vui.</vt:lpstr>
      <vt:lpstr>PowerPoint Presentation</vt:lpstr>
      <vt:lpstr>Ðáp:  Kìa người đau khổ cầu cứu và Chúa đã nghe.</vt:lpstr>
      <vt:lpstr>Alleluia, alleluia! – Ước gì hôm nay các bạn nghe tiếng Chúa, và đừng cứng lòng. – Alleluia.</vt:lpstr>
      <vt:lpstr>PowerPoint Presentation</vt:lpstr>
      <vt:lpstr>PowerPoint Presentation</vt:lpstr>
      <vt:lpstr>Linh hồn tôi ơi, hãy chúc tụng Chúa, và toàn thể con người tôi hãy chúc tụng thánh danh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151</cp:revision>
  <dcterms:created xsi:type="dcterms:W3CDTF">2021-12-05T01:20:54Z</dcterms:created>
  <dcterms:modified xsi:type="dcterms:W3CDTF">2025-06-23T12:29:22Z</dcterms:modified>
</cp:coreProperties>
</file>