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8"/>
  </p:notesMasterIdLst>
  <p:sldIdLst>
    <p:sldId id="1071" r:id="rId6"/>
    <p:sldId id="316" r:id="rId7"/>
    <p:sldId id="1029" r:id="rId8"/>
    <p:sldId id="1056" r:id="rId9"/>
    <p:sldId id="1074" r:id="rId10"/>
    <p:sldId id="426" r:id="rId11"/>
    <p:sldId id="1076" r:id="rId12"/>
    <p:sldId id="1077" r:id="rId13"/>
    <p:sldId id="1046" r:id="rId14"/>
    <p:sldId id="346" r:id="rId15"/>
    <p:sldId id="445" r:id="rId16"/>
    <p:sldId id="10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DE57B4-4C87-4586-8B88-559028410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3" y="0"/>
            <a:ext cx="9149603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C0211E-EA83-4CB4-9631-9F0CCD530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" y="22502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375407-41AE-40A1-BD68-312F09C2FFD9}"/>
              </a:ext>
            </a:extLst>
          </p:cNvPr>
          <p:cNvSpPr txBox="1"/>
          <p:nvPr/>
        </p:nvSpPr>
        <p:spPr>
          <a:xfrm>
            <a:off x="2438400" y="3257550"/>
            <a:ext cx="6530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SÁU TUẦN XI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“Ai khát nước, hãy đến cùng Ta và hãy uống; ai tin nơi Ta, thì từ lòng họ, nước hằng sống sẽ chảy ra như dòng sông.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DE57B4-4C87-4586-8B88-559028410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3" y="0"/>
            <a:ext cx="9149603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C0211E-EA83-4CB4-9631-9F0CCD530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" y="22502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375407-41AE-40A1-BD68-312F09C2FFD9}"/>
              </a:ext>
            </a:extLst>
          </p:cNvPr>
          <p:cNvSpPr txBox="1"/>
          <p:nvPr/>
        </p:nvSpPr>
        <p:spPr>
          <a:xfrm>
            <a:off x="2438400" y="3257550"/>
            <a:ext cx="6530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SÁU TUẦN XI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42950"/>
            <a:ext cx="8610600" cy="41909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 nọ tới đời kia, Thánh Tâm Chúa vẫn hằng nuôi dưỡng ý định cứu dân Người khỏi tay thần chết và nuôi sống trong buổi cơ hàn.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33600" y="-1184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Ed 34, 11-16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98582"/>
            <a:ext cx="4419601" cy="2387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699396"/>
            <a:ext cx="9372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săn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sóc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đoàn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kiểm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soát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0480" y="1963829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Êdêkiel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305800" cy="4476749"/>
          </a:xfrm>
        </p:spPr>
        <p:txBody>
          <a:bodyPr>
            <a:normAutofit/>
          </a:bodyPr>
          <a:lstStyle/>
          <a:p>
            <a:br>
              <a:rPr lang="nn-NO" sz="6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22, 1-3. 4. 5. 6</a:t>
            </a:r>
            <a:br>
              <a:rPr lang="da-DK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4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chăn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chẳng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thiếu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chi (c. 1).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2971800" y="4381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410EE5-ED4F-4E43-9F1C-6D37CCD87B8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9EAC1-D90B-46A0-A6E9-A0DC3DAE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" y="62789"/>
            <a:ext cx="9141292" cy="5143500"/>
          </a:xfrm>
          <a:prstGeom prst="rect">
            <a:avLst/>
          </a:prstGeom>
          <a:ln>
            <a:solidFill>
              <a:srgbClr val="2F6F34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4B6C65-1749-4A14-93FC-A1E624F8EE4F}"/>
              </a:ext>
            </a:extLst>
          </p:cNvPr>
          <p:cNvSpPr txBox="1">
            <a:spLocks/>
          </p:cNvSpPr>
          <p:nvPr/>
        </p:nvSpPr>
        <p:spPr>
          <a:xfrm>
            <a:off x="7620" y="0"/>
            <a:ext cx="9144000" cy="524346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09354-1AC8-44AF-8923-FF4C6D5B1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3353037"/>
            <a:ext cx="3581400" cy="1934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9BAA6-46BC-4B24-8957-AFA7A8632D5A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5, 5-11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2F517-14F1-4FB0-BD58-1C95467D15CA}"/>
              </a:ext>
            </a:extLst>
          </p:cNvPr>
          <p:cNvSpPr txBox="1"/>
          <p:nvPr/>
        </p:nvSpPr>
        <p:spPr>
          <a:xfrm>
            <a:off x="152400" y="699396"/>
            <a:ext cx="8839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“Thiên Chúa chứng tỏ tình yêu của Người Ðối với chúng ta “.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5595C-8313-4531-A1FD-01439160E19D}"/>
              </a:ext>
            </a:extLst>
          </p:cNvPr>
          <p:cNvSpPr txBox="1"/>
          <p:nvPr/>
        </p:nvSpPr>
        <p:spPr>
          <a:xfrm>
            <a:off x="30480" y="1963829"/>
            <a:ext cx="8435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DEDD5-BF09-4B9E-B5CC-3D062C106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08" y="4313218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mục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tử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tốt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Ta”. –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DE57B4-4C87-4586-8B88-559028410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3" y="0"/>
            <a:ext cx="9149603" cy="51435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C0211E-EA83-4CB4-9631-9F0CCD530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9" y="225029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375407-41AE-40A1-BD68-312F09C2FFD9}"/>
              </a:ext>
            </a:extLst>
          </p:cNvPr>
          <p:cNvSpPr txBox="1"/>
          <p:nvPr/>
        </p:nvSpPr>
        <p:spPr>
          <a:xfrm>
            <a:off x="4267200" y="3257550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 Lc 15, 3-7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410EE5-ED4F-4E43-9F1C-6D37CCD87B82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9144000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9EAC1-D90B-46A0-A6E9-A0DC3DAE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" y="62789"/>
            <a:ext cx="9141292" cy="5143500"/>
          </a:xfrm>
          <a:prstGeom prst="rect">
            <a:avLst/>
          </a:prstGeom>
          <a:ln>
            <a:solidFill>
              <a:srgbClr val="2F6F34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4B6C65-1749-4A14-93FC-A1E624F8EE4F}"/>
              </a:ext>
            </a:extLst>
          </p:cNvPr>
          <p:cNvSpPr txBox="1">
            <a:spLocks/>
          </p:cNvSpPr>
          <p:nvPr/>
        </p:nvSpPr>
        <p:spPr>
          <a:xfrm>
            <a:off x="-25020" y="0"/>
            <a:ext cx="9144000" cy="524346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8000">
                <a:solidFill>
                  <a:srgbClr val="FFFF00"/>
                </a:solidFill>
                <a:cs typeface="Times New Roman" pitchFamily="18" charset="0"/>
              </a:rPr>
            </a:br>
            <a:endParaRPr lang="vi-VN" sz="5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9BAA6-46BC-4B24-8957-AFA7A8632D5A}"/>
              </a:ext>
            </a:extLst>
          </p:cNvPr>
          <p:cNvSpPr txBox="1"/>
          <p:nvPr/>
        </p:nvSpPr>
        <p:spPr>
          <a:xfrm>
            <a:off x="2726486" y="1952625"/>
            <a:ext cx="5975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nguyện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hữu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DDEDD5-BF09-4B9E-B5CC-3D062C106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08" y="4313218"/>
            <a:ext cx="707886" cy="707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022891-6DFD-4590-A745-111D356E6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EDECAA-8750-4899-8A0F-5CF3BF279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2EE08-F3B6-4329-AF41-3262102D8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236</Words>
  <Application>Microsoft Office PowerPoint</Application>
  <PresentationFormat>On-screen Show (16:9)</PresentationFormat>
  <Paragraphs>28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Đời nọ tới đời kia, Thánh Tâm Chúa vẫn hằng nuôi dưỡng ý định cứu dân Người khỏi tay thần chết và nuôi sống trong buổi cơ hàn.</vt:lpstr>
      <vt:lpstr>PowerPoint Presentation</vt:lpstr>
      <vt:lpstr> Tv 22, 1-3. 4. 5. 6 Ðáp:   Chúa chăn nuôi tôi, tôi chẳng thiếu thốn chi (c. 1).</vt:lpstr>
      <vt:lpstr>PowerPoint Presentation</vt:lpstr>
      <vt:lpstr>Alleluia, alleluia!  – Chúa phán: “Ta là mục tử tốt lành, Ta biết các chiên Ta, và các chiên Ta biết Ta”. – Alleluia.</vt:lpstr>
      <vt:lpstr>PowerPoint Presentation</vt:lpstr>
      <vt:lpstr>PowerPoint Presentation</vt:lpstr>
      <vt:lpstr>PowerPoint Presentation</vt:lpstr>
      <vt:lpstr>Chúa phán: “Ai khát nước, hãy đến cùng Ta và hãy uống; ai tin nơi Ta, thì từ lòng họ, nước hằng sống sẽ chảy ra như dòng sông.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149</cp:revision>
  <dcterms:created xsi:type="dcterms:W3CDTF">2021-12-05T01:20:54Z</dcterms:created>
  <dcterms:modified xsi:type="dcterms:W3CDTF">2025-06-21T02:25:40Z</dcterms:modified>
</cp:coreProperties>
</file>