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80" r:id="rId11"/>
    <p:sldId id="1046" r:id="rId12"/>
    <p:sldId id="346" r:id="rId13"/>
    <p:sldId id="445" r:id="rId14"/>
    <p:sldId id="108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5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1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28AC9A-2935-4404-A7FE-EA0E951BC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50"/>
            <a:ext cx="9121140" cy="52527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E94437-FB76-49C8-AD69-F99D0E1DBC09}"/>
              </a:ext>
            </a:extLst>
          </p:cNvPr>
          <p:cNvSpPr txBox="1"/>
          <p:nvPr/>
        </p:nvSpPr>
        <p:spPr>
          <a:xfrm>
            <a:off x="3505200" y="209789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XIII THƯỜNG NIÊN 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1DCE0E-316E-48CC-A206-02CAC2A69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805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28AC9A-2935-4404-A7FE-EA0E951BC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50"/>
            <a:ext cx="9121140" cy="52527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E94437-FB76-49C8-AD69-F99D0E1DBC09}"/>
              </a:ext>
            </a:extLst>
          </p:cNvPr>
          <p:cNvSpPr txBox="1"/>
          <p:nvPr/>
        </p:nvSpPr>
        <p:spPr>
          <a:xfrm>
            <a:off x="3505200" y="209789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SÁU TUẦN XIII THƯỜNG NIÊN C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1DCE0E-316E-48CC-A206-02CAC2A69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805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28750"/>
            <a:ext cx="8610600" cy="32765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Hết thảy chư dân, hãy vỗ tay, hãy reo mừng Thiên Chúa với tiếng reo vui.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171700" y="82635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175261" y="127444"/>
            <a:ext cx="8458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 23, 1-4. 19; 24, 1-8.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62-67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50125"/>
            <a:ext cx="3810001" cy="20584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8600" y="699396"/>
            <a:ext cx="8534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“Isaac yêu thương Rêbecca, cho nên ông tìm được niềm an ủi, vì thương nhớ mẹ đã qua đời”.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98120" y="2475784"/>
            <a:ext cx="84353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3058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 ca tụng Chúa, bởi Người nhân hậu 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990600" y="1120229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105, 1-2. 3-4a. 4b-5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Ước gì hôm nay các bạn nghe tiếng Chúa, và đừng cứng lòng.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728AC9A-2935-4404-A7FE-EA0E951BC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00"/>
            <a:ext cx="9121140" cy="52527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E94437-FB76-49C8-AD69-F99D0E1DBC09}"/>
              </a:ext>
            </a:extLst>
          </p:cNvPr>
          <p:cNvSpPr txBox="1"/>
          <p:nvPr/>
        </p:nvSpPr>
        <p:spPr>
          <a:xfrm>
            <a:off x="3581400" y="3105150"/>
            <a:ext cx="472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9, 9-13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1DCE0E-316E-48CC-A206-02CAC2A69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805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74837"/>
            <a:ext cx="82296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Linh hồn tôi ơi, hãy chúc tụng Chúa, và toàn thể con người tôi hãy chúc tụng thánh danh Người.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514600" y="20955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168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Hết thảy chư dân, hãy vỗ tay, hãy reo mừng Thiên Chúa với tiếng reo vui.</vt:lpstr>
      <vt:lpstr>PowerPoint Presentation</vt:lpstr>
      <vt:lpstr>Ðáp:  Hãy ca tụng Chúa, bởi Người nhân hậu </vt:lpstr>
      <vt:lpstr>Alleluia, alleluia! – Ước gì hôm nay các bạn nghe tiếng Chúa, và đừng cứng lòng. – Alleluia.</vt:lpstr>
      <vt:lpstr>PowerPoint Presentation</vt:lpstr>
      <vt:lpstr>PowerPoint Presentation</vt:lpstr>
      <vt:lpstr>Linh hồn tôi ơi, hãy chúc tụng Chúa, và toàn thể con người tôi hãy chúc tụng thánh danh Người.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152</cp:revision>
  <dcterms:created xsi:type="dcterms:W3CDTF">2021-12-05T01:20:54Z</dcterms:created>
  <dcterms:modified xsi:type="dcterms:W3CDTF">2025-06-27T10:46:18Z</dcterms:modified>
</cp:coreProperties>
</file>