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4" r:id="rId2"/>
    <p:sldId id="257" r:id="rId3"/>
    <p:sldId id="258" r:id="rId4"/>
    <p:sldId id="260" r:id="rId5"/>
    <p:sldId id="261" r:id="rId6"/>
    <p:sldId id="275" r:id="rId7"/>
    <p:sldId id="313" r:id="rId8"/>
    <p:sldId id="287" r:id="rId9"/>
    <p:sldId id="292" r:id="rId10"/>
    <p:sldId id="284" r:id="rId11"/>
    <p:sldId id="282" r:id="rId12"/>
    <p:sldId id="283" r:id="rId13"/>
    <p:sldId id="314" r:id="rId14"/>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1F021F4E-B197-4692-8645-753E8A4C6DB3}" type="slidenum">
              <a:rPr lang="en-US" smtClean="0"/>
              <a:t>6</a:t>
            </a:fld>
            <a:endParaRPr lang="en-US"/>
          </a:p>
        </p:txBody>
      </p:sp>
    </p:spTree>
    <p:extLst>
      <p:ext uri="{BB962C8B-B14F-4D97-AF65-F5344CB8AC3E}">
        <p14:creationId xmlns:p14="http://schemas.microsoft.com/office/powerpoint/2010/main" val="271342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F5A23-0FF2-455B-BF6C-9ABC72896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924F237-98EB-413F-AE13-E2C628A2A894}"/>
              </a:ext>
            </a:extLst>
          </p:cNvPr>
          <p:cNvSpPr txBox="1"/>
          <p:nvPr/>
        </p:nvSpPr>
        <p:spPr>
          <a:xfrm>
            <a:off x="1841446" y="3206594"/>
            <a:ext cx="6299141"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XIII THƯỜNG NIÊN A</a:t>
            </a:r>
            <a:endParaRPr lang="en-US" sz="2800" b="1" dirty="0">
              <a:solidFill>
                <a:srgbClr val="FFFF00"/>
              </a:solidFill>
            </a:endParaRPr>
          </a:p>
        </p:txBody>
      </p:sp>
      <p:pic>
        <p:nvPicPr>
          <p:cNvPr id="9" name="Picture 8">
            <a:extLst>
              <a:ext uri="{FF2B5EF4-FFF2-40B4-BE49-F238E27FC236}">
                <a16:creationId xmlns:a16="http://schemas.microsoft.com/office/drawing/2014/main" id="{7602A8A8-BAF2-4210-890B-D97C02BF0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04" y="293385"/>
            <a:ext cx="1105509" cy="1105509"/>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9" y="306655"/>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4" y="1267160"/>
            <a:ext cx="8261969" cy="2800767"/>
          </a:xfrm>
          <a:prstGeom prst="rect">
            <a:avLst/>
          </a:prstGeom>
          <a:noFill/>
        </p:spPr>
        <p:txBody>
          <a:bodyPr wrap="square">
            <a:spAutoFit/>
          </a:bodyPr>
          <a:lstStyle/>
          <a:p>
            <a:pPr algn="just"/>
            <a:r>
              <a:rPr lang="vi-VN" sz="4400" b="1" i="0" dirty="0">
                <a:solidFill>
                  <a:schemeClr val="bg1"/>
                </a:solidFill>
                <a:effectLst/>
                <a:latin typeface="Arial" panose="020B0604020202020204" pitchFamily="34" charset="0"/>
              </a:rPr>
              <a:t>Linh hồn tôi ơi, hãy chúc tụng Chúa, và toàn thể con người tôi hãy chúc tụng thánh danh Người.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F5A23-0FF2-455B-BF6C-9ABC72896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924F237-98EB-413F-AE13-E2C628A2A894}"/>
              </a:ext>
            </a:extLst>
          </p:cNvPr>
          <p:cNvSpPr txBox="1"/>
          <p:nvPr/>
        </p:nvSpPr>
        <p:spPr>
          <a:xfrm>
            <a:off x="1841446" y="3206594"/>
            <a:ext cx="6299141"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XIII THƯỜNG NIÊN A</a:t>
            </a:r>
            <a:endParaRPr lang="en-US" sz="2800" b="1" dirty="0">
              <a:solidFill>
                <a:srgbClr val="FFFF00"/>
              </a:solidFill>
            </a:endParaRPr>
          </a:p>
        </p:txBody>
      </p:sp>
      <p:pic>
        <p:nvPicPr>
          <p:cNvPr id="9" name="Picture 8">
            <a:extLst>
              <a:ext uri="{FF2B5EF4-FFF2-40B4-BE49-F238E27FC236}">
                <a16:creationId xmlns:a16="http://schemas.microsoft.com/office/drawing/2014/main" id="{7602A8A8-BAF2-4210-890B-D97C02BF0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04" y="293385"/>
            <a:ext cx="1105509" cy="1105509"/>
          </a:xfrm>
          <a:prstGeom prst="rect">
            <a:avLst/>
          </a:prstGeom>
        </p:spPr>
      </p:pic>
    </p:spTree>
    <p:extLst>
      <p:ext uri="{BB962C8B-B14F-4D97-AF65-F5344CB8AC3E}">
        <p14:creationId xmlns:p14="http://schemas.microsoft.com/office/powerpoint/2010/main" val="406402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1001794"/>
            <a:ext cx="8625439" cy="2123658"/>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400" b="1" i="1" dirty="0">
                <a:solidFill>
                  <a:schemeClr val="bg1"/>
                </a:solidFill>
                <a:effectLst/>
                <a:latin typeface="Arial" panose="020B0604020202020204" pitchFamily="34" charset="0"/>
              </a:rPr>
              <a:t>Hết thảy chư dân, hãy vỗ tay, hãy reo mừng Thiên Chúa với tiếng reo vui.</a:t>
            </a:r>
            <a:endParaRPr lang="en-US" sz="44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"Người đến trọ nhà mình, là một vị thánh của Thiên Chúa".</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chemeClr val="bg1"/>
                </a:solidFill>
                <a:effectLst/>
                <a:latin typeface="Roboto" panose="02000000000000000000" pitchFamily="2" charset="0"/>
              </a:rPr>
              <a:t> </a:t>
            </a:r>
            <a:r>
              <a:rPr lang="pt-BR" sz="4000" b="0" i="0" dirty="0">
                <a:solidFill>
                  <a:schemeClr val="bg1"/>
                </a:solidFill>
                <a:effectLst/>
                <a:latin typeface="Arial" panose="020B0604020202020204" pitchFamily="34" charset="0"/>
              </a:rPr>
              <a:t>2 V 4, 8-11. 14-16a</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161841" y="2284959"/>
            <a:ext cx="827006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Các</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Vua</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quyển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thứ</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hai</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906" y="3012146"/>
            <a:ext cx="4312266" cy="2325564"/>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dirty="0" err="1">
                <a:solidFill>
                  <a:schemeClr val="bg1"/>
                </a:solidFill>
                <a:effectLst/>
                <a:latin typeface="Arial" panose="020B0604020202020204" pitchFamily="34" charset="0"/>
              </a:rPr>
              <a:t>Ðáp</a:t>
            </a:r>
            <a:r>
              <a:rPr lang="en-US" sz="4400" b="1" i="0" dirty="0">
                <a:solidFill>
                  <a:schemeClr val="bg1"/>
                </a:solidFill>
                <a:effectLst/>
                <a:latin typeface="Arial" panose="020B0604020202020204" pitchFamily="34" charset="0"/>
              </a:rPr>
              <a:t>: </a:t>
            </a:r>
            <a:r>
              <a:rPr lang="vi-VN" sz="4400" b="1" i="0" dirty="0">
                <a:solidFill>
                  <a:schemeClr val="bg1"/>
                </a:solidFill>
                <a:effectLst/>
                <a:latin typeface="Arial" panose="020B0604020202020204" pitchFamily="34" charset="0"/>
              </a:rPr>
              <a:t>Lạy Chúa, con sẽ ca ngợi tình thương của Chúa tới muôn đời.</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594300" y="980203"/>
            <a:ext cx="8347863"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88, 2-3. 16-17. 18-19</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242613" y="745659"/>
            <a:ext cx="865877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ta </a:t>
            </a:r>
            <a:r>
              <a:rPr lang="en-US" sz="4400" b="1" i="1" dirty="0" err="1">
                <a:solidFill>
                  <a:schemeClr val="bg1"/>
                </a:solidFill>
                <a:effectLst/>
                <a:latin typeface="Arial" panose="020B0604020202020204" pitchFamily="34" charset="0"/>
              </a:rPr>
              <a:t>chịu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mai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táng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với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Ngài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nhờ</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phép</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rửa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ta </a:t>
            </a:r>
            <a:r>
              <a:rPr lang="en-US" sz="4400" b="1" i="1" dirty="0" err="1">
                <a:solidFill>
                  <a:schemeClr val="bg1"/>
                </a:solidFill>
                <a:effectLst/>
                <a:latin typeface="Arial" panose="020B0604020202020204" pitchFamily="34" charset="0"/>
              </a:rPr>
              <a:t>phải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sống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đời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sống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mới</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Rm 6, 3-4. 8-11</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408" y="3528127"/>
            <a:ext cx="3560979" cy="1832352"/>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106775" y="2795670"/>
            <a:ext cx="81729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Rôma.</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867473" y="7947"/>
            <a:ext cx="7568949"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a:t>
            </a:r>
            <a:r>
              <a:rPr lang="en-US" sz="4400" b="1" i="0" dirty="0">
                <a:solidFill>
                  <a:schemeClr val="bg1"/>
                </a:solidFill>
                <a:effectLst/>
                <a:latin typeface="Arial" panose="020B0604020202020204" pitchFamily="34" charset="0"/>
              </a:rPr>
              <a:t>: </a:t>
            </a:r>
            <a:r>
              <a:rPr lang="en-US" sz="4400" b="0" i="0" dirty="0">
                <a:solidFill>
                  <a:schemeClr val="bg1"/>
                </a:solidFill>
                <a:effectLst/>
                <a:latin typeface="Arial" panose="020B0604020202020204" pitchFamily="34" charset="0"/>
              </a:rPr>
              <a:t>1 </a:t>
            </a:r>
            <a:r>
              <a:rPr lang="en-US" sz="4400" b="0" i="0" dirty="0" err="1">
                <a:solidFill>
                  <a:schemeClr val="bg1"/>
                </a:solidFill>
                <a:effectLst/>
                <a:latin typeface="Arial" panose="020B0604020202020204" pitchFamily="34" charset="0"/>
              </a:rPr>
              <a:t>Pr</a:t>
            </a:r>
            <a:r>
              <a:rPr lang="en-US" sz="4400" b="0" i="0" dirty="0">
                <a:solidFill>
                  <a:schemeClr val="bg1"/>
                </a:solidFill>
                <a:effectLst/>
                <a:latin typeface="Arial" panose="020B0604020202020204" pitchFamily="34" charset="0"/>
              </a:rPr>
              <a:t> 2,9</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639126"/>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t>
            </a:r>
            <a:r>
              <a:rPr lang="en-US" sz="4400" u="sng" dirty="0">
                <a:solidFill>
                  <a:srgbClr val="FFFF00"/>
                </a:solidFill>
                <a:latin typeface="+mn-lt"/>
                <a:cs typeface="Times New Roman" pitchFamily="18" charset="0"/>
              </a:rPr>
              <a:t>a:</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vi-VN" sz="3600" i="0" dirty="0">
                <a:solidFill>
                  <a:schemeClr val="bg1"/>
                </a:solidFill>
                <a:effectLst/>
                <a:latin typeface="Arial" panose="020B0604020202020204" pitchFamily="34" charset="0"/>
              </a:rPr>
              <a:t>– Anh em là giống nòi được tuyển chọn, là hàng tư tế vương giả, là dân thánh, để loan truyền những kỳ công của Thiên Chúa, Đấng đã gọi anh em ra khỏi miền u tối, vào nơi đầy ánh sáng diệu huyền. </a:t>
            </a:r>
            <a:r>
              <a:rPr lang="en-US" sz="3600" i="0" dirty="0">
                <a:solidFill>
                  <a:schemeClr val="bg1"/>
                </a:solidFill>
                <a:effectLst/>
                <a:latin typeface="Arial" panose="020B0604020202020204" pitchFamily="34" charset="0"/>
              </a:rPr>
              <a:t> –</a:t>
            </a:r>
            <a:r>
              <a:rPr lang="en-US" sz="3600" i="0" dirty="0">
                <a:solidFill>
                  <a:srgbClr val="333333"/>
                </a:solidFill>
                <a:effectLst/>
                <a:latin typeface="Arial" panose="020B0604020202020204" pitchFamily="34"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F5A23-0FF2-455B-BF6C-9ABC72896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924F237-98EB-413F-AE13-E2C628A2A894}"/>
              </a:ext>
            </a:extLst>
          </p:cNvPr>
          <p:cNvSpPr txBox="1"/>
          <p:nvPr/>
        </p:nvSpPr>
        <p:spPr>
          <a:xfrm>
            <a:off x="2359336" y="3141858"/>
            <a:ext cx="6299141"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Mt 10, 37-42</a:t>
            </a:r>
            <a:endParaRPr lang="en-US" sz="3600" b="1" dirty="0">
              <a:solidFill>
                <a:srgbClr val="FFFF00"/>
              </a:solidFill>
            </a:endParaRPr>
          </a:p>
        </p:txBody>
      </p:sp>
      <p:pic>
        <p:nvPicPr>
          <p:cNvPr id="9" name="Picture 8">
            <a:extLst>
              <a:ext uri="{FF2B5EF4-FFF2-40B4-BE49-F238E27FC236}">
                <a16:creationId xmlns:a16="http://schemas.microsoft.com/office/drawing/2014/main" id="{7602A8A8-BAF2-4210-890B-D97C02BF0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04" y="293385"/>
            <a:ext cx="1105509" cy="1105509"/>
          </a:xfrm>
          <a:prstGeom prst="rect">
            <a:avLst/>
          </a:prstGeom>
        </p:spPr>
      </p:pic>
    </p:spTree>
    <p:extLst>
      <p:ext uri="{BB962C8B-B14F-4D97-AF65-F5344CB8AC3E}">
        <p14:creationId xmlns:p14="http://schemas.microsoft.com/office/powerpoint/2010/main" val="322844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241</Words>
  <Application>Microsoft Office PowerPoint</Application>
  <PresentationFormat>On-screen Show (16:9)</PresentationFormat>
  <Paragraphs>22</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72</cp:revision>
  <dcterms:created xsi:type="dcterms:W3CDTF">2018-11-13T15:52:26Z</dcterms:created>
  <dcterms:modified xsi:type="dcterms:W3CDTF">2026-06-13T22:26:50Z</dcterms:modified>
</cp:coreProperties>
</file>