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3" r:id="rId7"/>
    <p:sldId id="278" r:id="rId8"/>
    <p:sldId id="282" r:id="rId9"/>
    <p:sldId id="283" r:id="rId10"/>
    <p:sldId id="31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91342A-AAC6-416F-ABF4-64B5DBBB0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644A8490-4D70-4533-96EE-E3E2719FB3A1}"/>
              </a:ext>
            </a:extLst>
          </p:cNvPr>
          <p:cNvSpPr txBox="1"/>
          <p:nvPr/>
        </p:nvSpPr>
        <p:spPr>
          <a:xfrm>
            <a:off x="1942089" y="33258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A20B81DC-3CD9-4836-8CCA-92844BD43F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238144"/>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91342A-AAC6-416F-ABF4-64B5DBBB0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644A8490-4D70-4533-96EE-E3E2719FB3A1}"/>
              </a:ext>
            </a:extLst>
          </p:cNvPr>
          <p:cNvSpPr txBox="1"/>
          <p:nvPr/>
        </p:nvSpPr>
        <p:spPr>
          <a:xfrm>
            <a:off x="1942089" y="33258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A20B81DC-3CD9-4836-8CCA-92844BD43F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238144"/>
            <a:ext cx="1051964" cy="1051964"/>
          </a:xfrm>
          <a:prstGeom prst="rect">
            <a:avLst/>
          </a:prstGeom>
        </p:spPr>
      </p:pic>
    </p:spTree>
    <p:extLst>
      <p:ext uri="{BB962C8B-B14F-4D97-AF65-F5344CB8AC3E}">
        <p14:creationId xmlns:p14="http://schemas.microsoft.com/office/powerpoint/2010/main" val="736091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45991" y="493759"/>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Chúa là mãnh lực của dân Người, là chiến lũy bảo vệ mạng sống người Chúa đã xức dầu. Lạy Chúa là phần rỗi tôi, xin cứu sống dân Chúa, và chúc phúc cho phần gia nghiệp Chúa, xin hãy chăn dắt họ đến muôn đời.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Vua</a:t>
            </a:r>
            <a:r>
              <a:rPr lang="en-US" sz="4400" b="1" i="1" dirty="0">
                <a:solidFill>
                  <a:schemeClr val="bg1"/>
                </a:solidFill>
                <a:effectLst/>
                <a:latin typeface="Arial" panose="020B0604020202020204" pitchFamily="34" charset="0"/>
              </a:rPr>
              <a:t> Babylon </a:t>
            </a:r>
            <a:r>
              <a:rPr lang="en-US" sz="4400" b="1" i="1" dirty="0" err="1">
                <a:solidFill>
                  <a:schemeClr val="bg1"/>
                </a:solidFill>
                <a:effectLst/>
                <a:latin typeface="Arial" panose="020B0604020202020204" pitchFamily="34" charset="0"/>
              </a:rPr>
              <a:t>dẫn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về</a:t>
            </a:r>
            <a:r>
              <a:rPr lang="en-US" sz="4400" b="1" i="1" dirty="0">
                <a:solidFill>
                  <a:schemeClr val="bg1"/>
                </a:solidFill>
                <a:effectLst/>
                <a:latin typeface="Arial" panose="020B0604020202020204" pitchFamily="34" charset="0"/>
              </a:rPr>
              <a:t> Babylon </a:t>
            </a:r>
            <a:r>
              <a:rPr lang="en-US" sz="4400" b="1" i="1" dirty="0" err="1">
                <a:solidFill>
                  <a:schemeClr val="bg1"/>
                </a:solidFill>
                <a:effectLst/>
                <a:latin typeface="Arial" panose="020B0604020202020204" pitchFamily="34" charset="0"/>
              </a:rPr>
              <a:t>Gioakim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tất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những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binh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sĩ</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thiện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chiến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làm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tù</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binh</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28" y="226714"/>
            <a:ext cx="9079263" cy="646331"/>
          </a:xfrm>
          <a:prstGeom prst="rect">
            <a:avLst/>
          </a:prstGeom>
          <a:noFill/>
        </p:spPr>
        <p:txBody>
          <a:bodyPr wrap="square">
            <a:spAutoFit/>
          </a:bodyPr>
          <a:lstStyle/>
          <a:p>
            <a:pPr algn="ctr"/>
            <a:r>
              <a:rPr lang="en-US" sz="3600" b="1" dirty="0" err="1">
                <a:solidFill>
                  <a:srgbClr val="FFFF00"/>
                </a:solidFill>
                <a:latin typeface="Arial" panose="020B0604020202020204" pitchFamily="34" charset="0"/>
              </a:rPr>
              <a:t>Bài</a:t>
            </a:r>
            <a:r>
              <a:rPr lang="en-US" sz="3600" b="1" dirty="0">
                <a:solidFill>
                  <a:srgbClr val="FFFF00"/>
                </a:solidFill>
                <a:latin typeface="Arial" panose="020B0604020202020204" pitchFamily="34" charset="0"/>
              </a:rPr>
              <a:t> </a:t>
            </a:r>
            <a:r>
              <a:rPr lang="en-US" sz="3600" b="1" dirty="0" err="1">
                <a:solidFill>
                  <a:srgbClr val="FFFF00"/>
                </a:solidFill>
                <a:latin typeface="Arial" panose="020B0604020202020204" pitchFamily="34" charset="0"/>
              </a:rPr>
              <a:t>Đọc</a:t>
            </a:r>
            <a:r>
              <a:rPr lang="en-US" sz="3600" b="1" dirty="0">
                <a:solidFill>
                  <a:srgbClr val="FFFF00"/>
                </a:solidFill>
                <a:latin typeface="Arial" panose="020B0604020202020204" pitchFamily="34" charset="0"/>
              </a:rPr>
              <a:t> 1: </a:t>
            </a:r>
            <a:r>
              <a:rPr lang="en-US" sz="3600" b="0" i="0" dirty="0">
                <a:solidFill>
                  <a:schemeClr val="bg1"/>
                </a:solidFill>
                <a:effectLst/>
                <a:latin typeface="Arial" panose="020B0604020202020204" pitchFamily="34" charset="0"/>
              </a:rPr>
              <a:t>2 V 24, 8-17</a:t>
            </a:r>
            <a:endParaRPr lang="en-US" sz="36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93062" y="2866273"/>
            <a:ext cx="8892482" cy="707886"/>
          </a:xfrm>
          <a:prstGeom prst="rect">
            <a:avLst/>
          </a:prstGeom>
          <a:noFill/>
        </p:spPr>
        <p:txBody>
          <a:bodyPr wrap="square">
            <a:spAutoFit/>
          </a:bodyPr>
          <a:lstStyle/>
          <a:p>
            <a:r>
              <a:rPr lang="en-US" sz="4000" i="0" dirty="0" err="1">
                <a:solidFill>
                  <a:schemeClr val="bg1"/>
                </a:solidFill>
                <a:effectLst/>
                <a:latin typeface="Arial" panose="020B0604020202020204" pitchFamily="34" charset="0"/>
              </a:rPr>
              <a:t>Trích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sách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Các</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Vua</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quyển</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thứ</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hai</a:t>
            </a:r>
            <a:r>
              <a:rPr lang="en-US" sz="400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80608" y="3457009"/>
            <a:ext cx="3127239" cy="168649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giải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thoát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chúng</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vì</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vinh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quang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danh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(c. 9bc).</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78, 1-2. 3-5. 8. 9</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nb-NO" sz="4400" b="0" i="0" dirty="0">
                <a:solidFill>
                  <a:schemeClr val="bg1"/>
                </a:solidFill>
                <a:effectLst/>
                <a:latin typeface="Arial" panose="020B0604020202020204" pitchFamily="34" charset="0"/>
              </a:rPr>
              <a:t>Ga 1, 14 và 12b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517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Ngôi lời đã làm người và đã ở giữa chúng ta. Những ai tiếp rước Người, thì Người ban cho họ quyền làm con Thiên Chúa.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91342A-AAC6-416F-ABF4-64B5DBBB0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644A8490-4D70-4533-96EE-E3E2719FB3A1}"/>
              </a:ext>
            </a:extLst>
          </p:cNvPr>
          <p:cNvSpPr txBox="1"/>
          <p:nvPr/>
        </p:nvSpPr>
        <p:spPr>
          <a:xfrm>
            <a:off x="1942089" y="3325828"/>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7, 21-29</a:t>
            </a:r>
            <a:endParaRPr lang="en-US" sz="3600" b="1" dirty="0">
              <a:solidFill>
                <a:srgbClr val="FFFF00"/>
              </a:solidFill>
            </a:endParaRPr>
          </a:p>
        </p:txBody>
      </p:sp>
      <p:pic>
        <p:nvPicPr>
          <p:cNvPr id="8" name="Picture 7">
            <a:extLst>
              <a:ext uri="{FF2B5EF4-FFF2-40B4-BE49-F238E27FC236}">
                <a16:creationId xmlns:a16="http://schemas.microsoft.com/office/drawing/2014/main" id="{A20B81DC-3CD9-4836-8CCA-92844BD43F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238144"/>
            <a:ext cx="1051964" cy="1051964"/>
          </a:xfrm>
          <a:prstGeom prst="rect">
            <a:avLst/>
          </a:prstGeom>
        </p:spPr>
      </p:pic>
    </p:spTree>
    <p:extLst>
      <p:ext uri="{BB962C8B-B14F-4D97-AF65-F5344CB8AC3E}">
        <p14:creationId xmlns:p14="http://schemas.microsoft.com/office/powerpoint/2010/main" val="612603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Lạy Chúa, muôn loài để mắt cậy trông vào Chúa, và Chúa ban lương thực cho chúng đứng theo giờ.</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2554</TotalTime>
  <Words>217</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Albany</vt:lpstr>
      <vt:lpstr>Arial</vt:lpstr>
      <vt:lpstr>Calibri</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72</cp:revision>
  <dcterms:created xsi:type="dcterms:W3CDTF">2018-11-13T15:52:26Z</dcterms:created>
  <dcterms:modified xsi:type="dcterms:W3CDTF">2026-06-09T13:31:50Z</dcterms:modified>
</cp:coreProperties>
</file>