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15" r:id="rId7"/>
    <p:sldId id="278" r:id="rId8"/>
    <p:sldId id="282" r:id="rId9"/>
    <p:sldId id="283" r:id="rId10"/>
    <p:sldId id="316"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24F52A0-AA19-43E8-A9C9-1FB91A74E4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
        <p:nvSpPr>
          <p:cNvPr id="9" name="TextBox 8">
            <a:extLst>
              <a:ext uri="{FF2B5EF4-FFF2-40B4-BE49-F238E27FC236}">
                <a16:creationId xmlns:a16="http://schemas.microsoft.com/office/drawing/2014/main" id="{A14F4610-86EF-4455-AC38-475B356C0A09}"/>
              </a:ext>
            </a:extLst>
          </p:cNvPr>
          <p:cNvSpPr txBox="1"/>
          <p:nvPr/>
        </p:nvSpPr>
        <p:spPr>
          <a:xfrm>
            <a:off x="2314322" y="3325828"/>
            <a:ext cx="6521777" cy="525506"/>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SÁU TUẦN </a:t>
            </a:r>
            <a:r>
              <a:rPr lang="en-US" sz="2800" b="1" dirty="0">
                <a:solidFill>
                  <a:srgbClr val="FFFF00"/>
                </a:solidFill>
                <a:latin typeface="Arial" panose="020B0604020202020204" pitchFamily="34" charset="0"/>
              </a:rPr>
              <a:t>XII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C3AEE385-BF10-4F74-B257-674EC554CAB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352" y="238144"/>
            <a:ext cx="1051964" cy="1051964"/>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24F52A0-AA19-43E8-A9C9-1FB91A74E4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
        <p:nvSpPr>
          <p:cNvPr id="9" name="TextBox 8">
            <a:extLst>
              <a:ext uri="{FF2B5EF4-FFF2-40B4-BE49-F238E27FC236}">
                <a16:creationId xmlns:a16="http://schemas.microsoft.com/office/drawing/2014/main" id="{A14F4610-86EF-4455-AC38-475B356C0A09}"/>
              </a:ext>
            </a:extLst>
          </p:cNvPr>
          <p:cNvSpPr txBox="1"/>
          <p:nvPr/>
        </p:nvSpPr>
        <p:spPr>
          <a:xfrm>
            <a:off x="2314322" y="3325828"/>
            <a:ext cx="6521777" cy="525506"/>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SÁU TUẦN </a:t>
            </a:r>
            <a:r>
              <a:rPr lang="en-US" sz="2800" b="1" dirty="0">
                <a:solidFill>
                  <a:srgbClr val="FFFF00"/>
                </a:solidFill>
                <a:latin typeface="Arial" panose="020B0604020202020204" pitchFamily="34" charset="0"/>
              </a:rPr>
              <a:t>XII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C3AEE385-BF10-4F74-B257-674EC554CAB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352" y="238144"/>
            <a:ext cx="1051964" cy="1051964"/>
          </a:xfrm>
          <a:prstGeom prst="rect">
            <a:avLst/>
          </a:prstGeom>
        </p:spPr>
      </p:pic>
    </p:spTree>
    <p:extLst>
      <p:ext uri="{BB962C8B-B14F-4D97-AF65-F5344CB8AC3E}">
        <p14:creationId xmlns:p14="http://schemas.microsoft.com/office/powerpoint/2010/main" val="835386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145991" y="493759"/>
            <a:ext cx="8625439" cy="446276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000" b="1" i="0" dirty="0">
                <a:solidFill>
                  <a:schemeClr val="bg1"/>
                </a:solidFill>
                <a:effectLst/>
                <a:latin typeface="Arial" panose="020B0604020202020204" pitchFamily="34" charset="0"/>
              </a:rPr>
              <a:t>Chúa là mãnh lực của dân Người, là chiến lũy bảo vệ mạng sống người Chúa đã xức dầu. Lạy Chúa là phần rỗi tôi, xin cứu sống dân Chúa, và chúc phúc cho phần gia nghiệp Chúa, xin hãy chăn dắt họ đến muôn đời.</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07460" y="-71963"/>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859764"/>
            <a:ext cx="8640961"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Cả</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dân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Giuđa</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bị</a:t>
            </a:r>
            <a:r>
              <a:rPr lang="en-US" sz="4400" b="1" i="1" dirty="0">
                <a:solidFill>
                  <a:schemeClr val="bg1"/>
                </a:solidFill>
                <a:effectLst/>
                <a:latin typeface="Arial" panose="020B0604020202020204" pitchFamily="34" charset="0"/>
              </a:rPr>
              <a:t> di </a:t>
            </a:r>
            <a:r>
              <a:rPr lang="en-US" sz="4400" b="1" i="1" dirty="0" err="1">
                <a:solidFill>
                  <a:schemeClr val="bg1"/>
                </a:solidFill>
                <a:effectLst/>
                <a:latin typeface="Arial" panose="020B0604020202020204" pitchFamily="34" charset="0"/>
              </a:rPr>
              <a:t>chuyển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khỏi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lãnh</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thổ</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mình</a:t>
            </a:r>
            <a:r>
              <a:rPr lang="en-US" sz="4400" b="1" i="1" dirty="0">
                <a:solidFill>
                  <a:schemeClr val="bg1"/>
                </a:solidFill>
                <a:effectLst/>
                <a:latin typeface="Arial" panose="020B0604020202020204" pitchFamily="34" charset="0"/>
              </a:rPr>
              <a:t>”.</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28" y="226714"/>
            <a:ext cx="9079263" cy="646331"/>
          </a:xfrm>
          <a:prstGeom prst="rect">
            <a:avLst/>
          </a:prstGeom>
          <a:noFill/>
        </p:spPr>
        <p:txBody>
          <a:bodyPr wrap="square">
            <a:spAutoFit/>
          </a:bodyPr>
          <a:lstStyle/>
          <a:p>
            <a:pPr algn="ctr"/>
            <a:r>
              <a:rPr lang="en-US" sz="3600" b="1" dirty="0" err="1">
                <a:solidFill>
                  <a:srgbClr val="FFFF00"/>
                </a:solidFill>
                <a:latin typeface="Arial" panose="020B0604020202020204" pitchFamily="34" charset="0"/>
              </a:rPr>
              <a:t>Bài</a:t>
            </a:r>
            <a:r>
              <a:rPr lang="en-US" sz="3600" b="1" dirty="0">
                <a:solidFill>
                  <a:srgbClr val="FFFF00"/>
                </a:solidFill>
                <a:latin typeface="Arial" panose="020B0604020202020204" pitchFamily="34" charset="0"/>
              </a:rPr>
              <a:t> </a:t>
            </a:r>
            <a:r>
              <a:rPr lang="en-US" sz="3600" b="1" dirty="0" err="1">
                <a:solidFill>
                  <a:srgbClr val="FFFF00"/>
                </a:solidFill>
                <a:latin typeface="Arial" panose="020B0604020202020204" pitchFamily="34" charset="0"/>
              </a:rPr>
              <a:t>Đọc</a:t>
            </a:r>
            <a:r>
              <a:rPr lang="en-US" sz="3600" b="1" dirty="0">
                <a:solidFill>
                  <a:srgbClr val="FFFF00"/>
                </a:solidFill>
                <a:latin typeface="Arial" panose="020B0604020202020204" pitchFamily="34" charset="0"/>
              </a:rPr>
              <a:t> 1: </a:t>
            </a:r>
            <a:r>
              <a:rPr lang="en-US" sz="3600" b="0" i="0" dirty="0">
                <a:solidFill>
                  <a:schemeClr val="bg1"/>
                </a:solidFill>
                <a:effectLst/>
                <a:latin typeface="Arial" panose="020B0604020202020204" pitchFamily="34" charset="0"/>
              </a:rPr>
              <a:t>2 V 25, 1-12</a:t>
            </a:r>
            <a:endParaRPr lang="en-US" sz="36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186453" y="2212177"/>
            <a:ext cx="8892482" cy="707886"/>
          </a:xfrm>
          <a:prstGeom prst="rect">
            <a:avLst/>
          </a:prstGeom>
          <a:noFill/>
        </p:spPr>
        <p:txBody>
          <a:bodyPr wrap="square">
            <a:spAutoFit/>
          </a:bodyPr>
          <a:lstStyle/>
          <a:p>
            <a:r>
              <a:rPr lang="en-US" sz="4000" i="0" dirty="0" err="1">
                <a:solidFill>
                  <a:schemeClr val="bg1"/>
                </a:solidFill>
                <a:effectLst/>
                <a:latin typeface="Arial" panose="020B0604020202020204" pitchFamily="34" charset="0"/>
              </a:rPr>
              <a:t>Trích</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sách</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Các</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Vua</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quyển</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thứ</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hai</a:t>
            </a:r>
            <a:r>
              <a:rPr lang="en-US" sz="400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12886" y="3002145"/>
            <a:ext cx="3970685" cy="2141355"/>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620799" y="1715547"/>
            <a:ext cx="8063344"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Đáp</a:t>
            </a:r>
            <a:r>
              <a:rPr lang="en-US" sz="4400" b="1" i="0" dirty="0">
                <a:solidFill>
                  <a:schemeClr val="bg1"/>
                </a:solidFill>
                <a:effectLst/>
                <a:latin typeface="Arial" panose="020B0604020202020204" pitchFamily="34" charset="0"/>
              </a:rPr>
              <a:t>: </a:t>
            </a:r>
            <a:r>
              <a:rPr lang="vi-VN" sz="4400" b="1" i="0" dirty="0">
                <a:solidFill>
                  <a:schemeClr val="bg1"/>
                </a:solidFill>
                <a:effectLst/>
                <a:latin typeface="Arial" panose="020B0604020202020204" pitchFamily="34" charset="0"/>
              </a:rPr>
              <a:t> Lưỡi tôi dính vào cuống họng, nếu tôi không nhớ đến ngươi (c. 6a).</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136, 1-2. 3. 4-5. 6</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a:t>
            </a:r>
            <a:r>
              <a:rPr lang="en-US" sz="4400" b="1" i="0" dirty="0">
                <a:solidFill>
                  <a:schemeClr val="bg1"/>
                </a:solidFill>
                <a:effectLst/>
                <a:latin typeface="Arial" panose="020B0604020202020204" pitchFamily="34" charset="0"/>
              </a:rPr>
              <a:t>: </a:t>
            </a:r>
            <a:r>
              <a:rPr lang="en-US" sz="4400" b="0" i="0" dirty="0">
                <a:solidFill>
                  <a:schemeClr val="bg1"/>
                </a:solidFill>
                <a:effectLst/>
                <a:latin typeface="Arial" panose="020B0604020202020204" pitchFamily="34" charset="0"/>
              </a:rPr>
              <a:t>Ga 8, 12</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95176"/>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 Chúa phán: “Ta là sự sáng thế gian, ai theo Ta, sẽ được ánh sáng ban sự sống”. –</a:t>
            </a:r>
            <a:r>
              <a:rPr lang="vi-VN" sz="4400" b="0" i="0" dirty="0">
                <a:solidFill>
                  <a:srgbClr val="333333"/>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24F52A0-AA19-43E8-A9C9-1FB91A74E4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
        <p:nvSpPr>
          <p:cNvPr id="9" name="TextBox 8">
            <a:extLst>
              <a:ext uri="{FF2B5EF4-FFF2-40B4-BE49-F238E27FC236}">
                <a16:creationId xmlns:a16="http://schemas.microsoft.com/office/drawing/2014/main" id="{A14F4610-86EF-4455-AC38-475B356C0A09}"/>
              </a:ext>
            </a:extLst>
          </p:cNvPr>
          <p:cNvSpPr txBox="1"/>
          <p:nvPr/>
        </p:nvSpPr>
        <p:spPr>
          <a:xfrm>
            <a:off x="2314322" y="3139711"/>
            <a:ext cx="6521777" cy="646331"/>
          </a:xfrm>
          <a:prstGeom prst="rect">
            <a:avLst/>
          </a:prstGeom>
          <a:noFill/>
        </p:spPr>
        <p:txBody>
          <a:bodyPr wrap="square">
            <a:spAutoFit/>
          </a:bodyPr>
          <a:lstStyle/>
          <a:p>
            <a:pPr algn="ctr"/>
            <a:r>
              <a:rPr lang="en-US" sz="3600" b="1" i="0" dirty="0" err="1">
                <a:solidFill>
                  <a:srgbClr val="FFFF00"/>
                </a:solidFill>
                <a:effectLst/>
                <a:latin typeface="Arial" panose="020B0604020202020204" pitchFamily="34" charset="0"/>
              </a:rPr>
              <a:t>Phúc</a:t>
            </a:r>
            <a:r>
              <a:rPr lang="en-US" sz="3600" b="1" i="0" dirty="0">
                <a:solidFill>
                  <a:srgbClr val="FFFF00"/>
                </a:solidFill>
                <a:effectLst/>
                <a:latin typeface="Arial" panose="020B0604020202020204" pitchFamily="34" charset="0"/>
              </a:rPr>
              <a:t> </a:t>
            </a:r>
            <a:r>
              <a:rPr lang="en-US" sz="3600" b="1" i="0" dirty="0" err="1">
                <a:solidFill>
                  <a:srgbClr val="FFFF00"/>
                </a:solidFill>
                <a:effectLst/>
                <a:latin typeface="Arial" panose="020B0604020202020204" pitchFamily="34" charset="0"/>
              </a:rPr>
              <a:t>Âm</a:t>
            </a:r>
            <a:r>
              <a:rPr lang="en-US" sz="3600" b="1" i="0" dirty="0">
                <a:solidFill>
                  <a:srgbClr val="FFFF00"/>
                </a:solidFill>
                <a:effectLst/>
                <a:latin typeface="Arial" panose="020B0604020202020204" pitchFamily="34" charset="0"/>
              </a:rPr>
              <a:t>: Mt 8, 1-4</a:t>
            </a:r>
            <a:endParaRPr lang="en-US" sz="3600" b="1" dirty="0">
              <a:solidFill>
                <a:srgbClr val="FFFF00"/>
              </a:solidFill>
            </a:endParaRPr>
          </a:p>
        </p:txBody>
      </p:sp>
      <p:pic>
        <p:nvPicPr>
          <p:cNvPr id="10" name="Picture 9">
            <a:extLst>
              <a:ext uri="{FF2B5EF4-FFF2-40B4-BE49-F238E27FC236}">
                <a16:creationId xmlns:a16="http://schemas.microsoft.com/office/drawing/2014/main" id="{C3AEE385-BF10-4F74-B257-674EC554CAB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352" y="238144"/>
            <a:ext cx="1051964" cy="1051964"/>
          </a:xfrm>
          <a:prstGeom prst="rect">
            <a:avLst/>
          </a:prstGeom>
        </p:spPr>
      </p:pic>
    </p:spTree>
    <p:extLst>
      <p:ext uri="{BB962C8B-B14F-4D97-AF65-F5344CB8AC3E}">
        <p14:creationId xmlns:p14="http://schemas.microsoft.com/office/powerpoint/2010/main" val="2675694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331773" y="1388019"/>
            <a:ext cx="8731305" cy="2800767"/>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Lạy Chúa, muôn loài để mắt cậy trông vào Chúa, và Chúa ban lương thực cho chúng đứng theo giờ.</a:t>
            </a:r>
            <a:endParaRPr lang="vi-VN" sz="4400" b="1" i="0" dirty="0">
              <a:solidFill>
                <a:schemeClr val="bg1"/>
              </a:solidFill>
              <a:effectLst/>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2558</TotalTime>
  <Words>201</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Albany</vt:lpstr>
      <vt:lpstr>Arial</vt:lpstr>
      <vt:lpstr>Calibri</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73</cp:revision>
  <dcterms:created xsi:type="dcterms:W3CDTF">2018-11-13T15:52:26Z</dcterms:created>
  <dcterms:modified xsi:type="dcterms:W3CDTF">2026-06-09T22:57:32Z</dcterms:modified>
</cp:coreProperties>
</file>