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17" r:id="rId8"/>
    <p:sldId id="287" r:id="rId9"/>
    <p:sldId id="292" r:id="rId10"/>
    <p:sldId id="284" r:id="rId11"/>
    <p:sldId id="282" r:id="rId12"/>
    <p:sldId id="283" r:id="rId13"/>
    <p:sldId id="318"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1F021F4E-B197-4692-8645-753E8A4C6DB3}" type="slidenum">
              <a:rPr lang="en-US" smtClean="0"/>
              <a:t>6</a:t>
            </a:fld>
            <a:endParaRPr lang="en-US"/>
          </a:p>
        </p:txBody>
      </p:sp>
    </p:spTree>
    <p:extLst>
      <p:ext uri="{BB962C8B-B14F-4D97-AF65-F5344CB8AC3E}">
        <p14:creationId xmlns:p14="http://schemas.microsoft.com/office/powerpoint/2010/main" val="27134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29BA1-3A5E-4F2B-A028-7D8D86B1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10"/>
            <a:ext cx="9144000" cy="5163410"/>
          </a:xfrm>
          <a:prstGeom prst="rect">
            <a:avLst/>
          </a:prstGeom>
        </p:spPr>
      </p:pic>
      <p:sp>
        <p:nvSpPr>
          <p:cNvPr id="8" name="TextBox 7">
            <a:extLst>
              <a:ext uri="{FF2B5EF4-FFF2-40B4-BE49-F238E27FC236}">
                <a16:creationId xmlns:a16="http://schemas.microsoft.com/office/drawing/2014/main" id="{BFB8CAB5-AECE-4C06-BDDA-96865C739B4B}"/>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XV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2EB64CE5-6068-419B-9937-360C7F74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204372"/>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505750" y="866527"/>
            <a:ext cx="8261969" cy="3970318"/>
          </a:xfrm>
          <a:prstGeom prst="rect">
            <a:avLst/>
          </a:prstGeom>
          <a:noFill/>
        </p:spPr>
        <p:txBody>
          <a:bodyPr wrap="square">
            <a:spAutoFit/>
          </a:bodyPr>
          <a:lstStyle/>
          <a:p>
            <a:pPr algn="just"/>
            <a:r>
              <a:rPr lang="vi-VN" sz="3600" b="1"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29BA1-3A5E-4F2B-A028-7D8D86B1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10"/>
            <a:ext cx="9144000" cy="5163410"/>
          </a:xfrm>
          <a:prstGeom prst="rect">
            <a:avLst/>
          </a:prstGeom>
        </p:spPr>
      </p:pic>
      <p:sp>
        <p:nvSpPr>
          <p:cNvPr id="8" name="TextBox 7">
            <a:extLst>
              <a:ext uri="{FF2B5EF4-FFF2-40B4-BE49-F238E27FC236}">
                <a16:creationId xmlns:a16="http://schemas.microsoft.com/office/drawing/2014/main" id="{BFB8CAB5-AECE-4C06-BDDA-96865C739B4B}"/>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XV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2EB64CE5-6068-419B-9937-360C7F74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204372"/>
            <a:ext cx="1105509" cy="1105509"/>
          </a:xfrm>
          <a:prstGeom prst="rect">
            <a:avLst/>
          </a:prstGeom>
        </p:spPr>
      </p:pic>
    </p:spTree>
    <p:extLst>
      <p:ext uri="{BB962C8B-B14F-4D97-AF65-F5344CB8AC3E}">
        <p14:creationId xmlns:p14="http://schemas.microsoft.com/office/powerpoint/2010/main" val="171769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571498"/>
            <a:ext cx="8625439" cy="3477875"/>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769441"/>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làm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cho</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đất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phì</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nhiêu</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Roboto" panose="02000000000000000000" pitchFamily="2" charset="0"/>
              </a:rPr>
              <a:t> </a:t>
            </a:r>
            <a:r>
              <a:rPr lang="en-US" sz="4000" b="0" i="0" dirty="0">
                <a:solidFill>
                  <a:schemeClr val="bg1"/>
                </a:solidFill>
                <a:effectLst/>
                <a:latin typeface="Arial" panose="020B0604020202020204" pitchFamily="34" charset="0"/>
              </a:rPr>
              <a:t> Is 55, 10-11</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250853" y="1423468"/>
            <a:ext cx="827006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029" y="2459979"/>
            <a:ext cx="5336143" cy="2877731"/>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Ðáp</a:t>
            </a:r>
            <a:r>
              <a:rPr lang="en-US" sz="4400" b="1" i="0" dirty="0">
                <a:solidFill>
                  <a:schemeClr val="bg1"/>
                </a:solidFill>
                <a:effectLst/>
                <a:latin typeface="Arial" panose="020B0604020202020204" pitchFamily="34" charset="0"/>
              </a:rPr>
              <a:t>: </a:t>
            </a:r>
            <a:r>
              <a:rPr lang="vi-VN" sz="4400" b="1" i="0" dirty="0">
                <a:solidFill>
                  <a:schemeClr val="bg1"/>
                </a:solidFill>
                <a:effectLst/>
                <a:latin typeface="Arial" panose="020B0604020202020204" pitchFamily="34" charset="0"/>
              </a:rPr>
              <a:t>Hạt giống rơi vào đất tốt, và sinh hoa kết quả </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594300" y="980203"/>
            <a:ext cx="8347863"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64, 10abcd. 10e-11. 12-13. 14</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242613" y="745659"/>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Các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tạo</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vật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ngóng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trông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sự</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mạc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khải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của</a:t>
            </a:r>
            <a:r>
              <a:rPr lang="en-US" sz="4400" b="1" i="1" dirty="0">
                <a:solidFill>
                  <a:schemeClr val="bg1"/>
                </a:solidFill>
                <a:effectLst/>
                <a:latin typeface="Arial" panose="020B0604020202020204" pitchFamily="34" charset="0"/>
              </a:rPr>
              <a:t> con </a:t>
            </a:r>
            <a:r>
              <a:rPr lang="en-US" sz="4400" b="1" i="1" dirty="0" err="1">
                <a:solidFill>
                  <a:schemeClr val="bg1"/>
                </a:solidFill>
                <a:effectLst/>
                <a:latin typeface="Arial" panose="020B0604020202020204" pitchFamily="34" charset="0"/>
              </a:rPr>
              <a:t>cái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Thiên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8, 18-23</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408" y="3528127"/>
            <a:ext cx="3560979" cy="183235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06775" y="2795670"/>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67473" y="7947"/>
            <a:ext cx="7568949"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 </a:t>
            </a:r>
            <a:r>
              <a:rPr lang="pt-BR" sz="4400" b="0" i="0" dirty="0">
                <a:solidFill>
                  <a:schemeClr val="bg1"/>
                </a:solidFill>
                <a:effectLst/>
                <a:latin typeface="Arial" panose="020B0604020202020204" pitchFamily="34" charset="0"/>
              </a:rPr>
              <a:t>Ga 17, 17b và a</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84747" y="928898"/>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t>
            </a:r>
            <a:r>
              <a:rPr lang="en-US" sz="4400" u="sng" dirty="0">
                <a:solidFill>
                  <a:srgbClr val="FFFF00"/>
                </a:solidFill>
                <a:latin typeface="+mn-lt"/>
                <a:cs typeface="Times New Roman" pitchFamily="18" charset="0"/>
              </a:rPr>
              <a:t>a:</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36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phán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Lời</a:t>
            </a:r>
            <a:r>
              <a:rPr lang="en-US" sz="4400" i="0" dirty="0">
                <a:solidFill>
                  <a:schemeClr val="bg1"/>
                </a:solidFill>
                <a:effectLst/>
                <a:latin typeface="Arial" panose="020B0604020202020204" pitchFamily="34" charset="0"/>
              </a:rPr>
              <a:t> Cha </a:t>
            </a:r>
            <a:r>
              <a:rPr lang="en-US" sz="4400" i="0" dirty="0" err="1">
                <a:solidFill>
                  <a:schemeClr val="bg1"/>
                </a:solidFill>
                <a:effectLst/>
                <a:latin typeface="Arial" panose="020B0604020202020204" pitchFamily="34" charset="0"/>
              </a:rPr>
              <a:t>là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chân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lý</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xin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hãy</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thánh</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hoá</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trong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sự</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thật</a:t>
            </a:r>
            <a:r>
              <a:rPr lang="en-US" sz="4400" i="0" dirty="0">
                <a:solidFill>
                  <a:schemeClr val="bg1"/>
                </a:solidFill>
                <a:effectLst/>
                <a:latin typeface="Arial" panose="020B0604020202020204" pitchFamily="34" charset="0"/>
              </a:rPr>
              <a:t>".</a:t>
            </a:r>
            <a:r>
              <a:rPr lang="en-US" sz="3600" i="0" dirty="0">
                <a:solidFill>
                  <a:schemeClr val="bg1"/>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29BA1-3A5E-4F2B-A028-7D8D86B1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63410"/>
          </a:xfrm>
          <a:prstGeom prst="rect">
            <a:avLst/>
          </a:prstGeom>
        </p:spPr>
      </p:pic>
      <p:sp>
        <p:nvSpPr>
          <p:cNvPr id="8" name="TextBox 7">
            <a:extLst>
              <a:ext uri="{FF2B5EF4-FFF2-40B4-BE49-F238E27FC236}">
                <a16:creationId xmlns:a16="http://schemas.microsoft.com/office/drawing/2014/main" id="{BFB8CAB5-AECE-4C06-BDDA-96865C739B4B}"/>
              </a:ext>
            </a:extLst>
          </p:cNvPr>
          <p:cNvSpPr txBox="1"/>
          <p:nvPr/>
        </p:nvSpPr>
        <p:spPr>
          <a:xfrm>
            <a:off x="1841446" y="3206594"/>
            <a:ext cx="6299141"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13, 1-9</a:t>
            </a:r>
            <a:endParaRPr lang="en-US" sz="3600" b="1" dirty="0">
              <a:solidFill>
                <a:srgbClr val="FFFF00"/>
              </a:solidFill>
            </a:endParaRPr>
          </a:p>
        </p:txBody>
      </p:sp>
      <p:pic>
        <p:nvPicPr>
          <p:cNvPr id="9" name="Picture 8">
            <a:extLst>
              <a:ext uri="{FF2B5EF4-FFF2-40B4-BE49-F238E27FC236}">
                <a16:creationId xmlns:a16="http://schemas.microsoft.com/office/drawing/2014/main" id="{2EB64CE5-6068-419B-9937-360C7F743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204372"/>
            <a:ext cx="1105509" cy="1105509"/>
          </a:xfrm>
          <a:prstGeom prst="rect">
            <a:avLst/>
          </a:prstGeom>
        </p:spPr>
      </p:pic>
    </p:spTree>
    <p:extLst>
      <p:ext uri="{BB962C8B-B14F-4D97-AF65-F5344CB8AC3E}">
        <p14:creationId xmlns:p14="http://schemas.microsoft.com/office/powerpoint/2010/main" val="33173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242</Words>
  <Application>Microsoft Office PowerPoint</Application>
  <PresentationFormat>On-screen Show (16:9)</PresentationFormat>
  <Paragraphs>22</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76</cp:revision>
  <dcterms:created xsi:type="dcterms:W3CDTF">2018-11-13T15:52:26Z</dcterms:created>
  <dcterms:modified xsi:type="dcterms:W3CDTF">2026-06-27T03:29:11Z</dcterms:modified>
</cp:coreProperties>
</file>