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20" r:id="rId7"/>
    <p:sldId id="278" r:id="rId8"/>
    <p:sldId id="282" r:id="rId9"/>
    <p:sldId id="283" r:id="rId10"/>
    <p:sldId id="321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11B51D-65D7-45A5-90EB-4768204E9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817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B5193D-EF72-44AE-8D1A-D63EFB3E091B}"/>
              </a:ext>
            </a:extLst>
          </p:cNvPr>
          <p:cNvSpPr txBox="1"/>
          <p:nvPr/>
        </p:nvSpPr>
        <p:spPr>
          <a:xfrm>
            <a:off x="1966365" y="3123528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22A830-4DAB-4528-8316-D3692026A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55" y="35605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11B51D-65D7-45A5-90EB-4768204E9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817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B5193D-EF72-44AE-8D1A-D63EFB3E091B}"/>
              </a:ext>
            </a:extLst>
          </p:cNvPr>
          <p:cNvSpPr txBox="1"/>
          <p:nvPr/>
        </p:nvSpPr>
        <p:spPr>
          <a:xfrm>
            <a:off x="1966365" y="3123528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22A830-4DAB-4528-8316-D3692026A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55" y="35605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1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94542" y="613378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ngự trong thánh điện của Người; Thiên Chúa tạo nhà cửa cho những kẻ bị bỏ rơi. Chính Người ban cho dân Người được quyền năng và mãnh lực.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“Dân này sẽ như chiếc đai lưng không còn có thể xài được nữa”.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Helvetica Neue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13, 1-11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3001632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554" y="3483192"/>
            <a:ext cx="3078686" cy="166030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Ngươi đã bỏ Chúa, Ðấng đã sinh ra ngươi (c. 18a).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1729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Ðnl 32, 18-19. 20. 21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t-BR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17, 17b và 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chân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lý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hoá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thật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11B51D-65D7-45A5-90EB-4768204E9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817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B5193D-EF72-44AE-8D1A-D63EFB3E091B}"/>
              </a:ext>
            </a:extLst>
          </p:cNvPr>
          <p:cNvSpPr txBox="1"/>
          <p:nvPr/>
        </p:nvSpPr>
        <p:spPr>
          <a:xfrm>
            <a:off x="2395242" y="3042607"/>
            <a:ext cx="6521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13, 31-35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22A830-4DAB-4528-8316-D3692026A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55" y="35605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1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599" y="9414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6" y="1002745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chớ khá quên mọi ân huệ của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175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74</cp:revision>
  <dcterms:created xsi:type="dcterms:W3CDTF">2018-11-13T15:52:26Z</dcterms:created>
  <dcterms:modified xsi:type="dcterms:W3CDTF">2026-07-06T08:10:08Z</dcterms:modified>
</cp:coreProperties>
</file>