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2" r:id="rId7"/>
    <p:sldId id="278" r:id="rId8"/>
    <p:sldId id="282" r:id="rId9"/>
    <p:sldId id="283" r:id="rId10"/>
    <p:sldId id="323"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726758-8824-43B2-82FB-4BF076BD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ED4F7878-7C45-43C4-9E20-624BE0DA6777}"/>
              </a:ext>
            </a:extLst>
          </p:cNvPr>
          <p:cNvSpPr txBox="1"/>
          <p:nvPr/>
        </p:nvSpPr>
        <p:spPr>
          <a:xfrm>
            <a:off x="1691235" y="3366289"/>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00B15023-3430-41A8-B3DD-55BE5FBD8F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836" y="202027"/>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726758-8824-43B2-82FB-4BF076BD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ED4F7878-7C45-43C4-9E20-624BE0DA6777}"/>
              </a:ext>
            </a:extLst>
          </p:cNvPr>
          <p:cNvSpPr txBox="1"/>
          <p:nvPr/>
        </p:nvSpPr>
        <p:spPr>
          <a:xfrm>
            <a:off x="1691235" y="3366289"/>
            <a:ext cx="6716390"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00B15023-3430-41A8-B3DD-55BE5FBD8F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836" y="202027"/>
            <a:ext cx="1051964" cy="1051964"/>
          </a:xfrm>
          <a:prstGeom prst="rect">
            <a:avLst/>
          </a:prstGeom>
        </p:spPr>
      </p:pic>
    </p:spTree>
    <p:extLst>
      <p:ext uri="{BB962C8B-B14F-4D97-AF65-F5344CB8AC3E}">
        <p14:creationId xmlns:p14="http://schemas.microsoft.com/office/powerpoint/2010/main" val="144426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85667"/>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đến tận cùng trái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586079" y="-104331"/>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800767"/>
          </a:xfrm>
          <a:prstGeom prst="rect">
            <a:avLst/>
          </a:prstGeom>
          <a:noFill/>
          <a:ln>
            <a:noFill/>
            <a:prstDash val="solid"/>
          </a:ln>
        </p:spPr>
        <p:txBody>
          <a:bodyPr vert="horz" wrap="square" lIns="91440" tIns="45720" rIns="91440" bIns="45720" anchor="t" anchorCtr="0" compatLnSpc="1">
            <a:spAutoFit/>
          </a:bodyPr>
          <a:lstStyle/>
          <a:p>
            <a:pPr algn="just"/>
            <a:r>
              <a:rPr lang="en-US" sz="4400" b="0" i="1" dirty="0">
                <a:solidFill>
                  <a:srgbClr val="333333"/>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sẽ</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không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còn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nói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rằng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Thần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minh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sản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phẩm</a:t>
            </a:r>
            <a:r>
              <a:rPr lang="en-US" sz="4400" b="1" i="1" dirty="0">
                <a:solidFill>
                  <a:schemeClr val="bg1"/>
                </a:solidFill>
                <a:effectLst/>
                <a:latin typeface="arial" panose="020B0604020202020204" pitchFamily="34" charset="0"/>
              </a:rPr>
              <a:t> do </a:t>
            </a:r>
            <a:r>
              <a:rPr lang="en-US" sz="4400" b="1" i="1" dirty="0" err="1">
                <a:solidFill>
                  <a:schemeClr val="bg1"/>
                </a:solidFill>
                <a:effectLst/>
                <a:latin typeface="arial" panose="020B0604020202020204" pitchFamily="34" charset="0"/>
              </a:rPr>
              <a:t>tay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tôi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làm</a:t>
            </a:r>
            <a:r>
              <a:rPr lang="en-US" sz="4400" b="1" i="1" dirty="0">
                <a:solidFill>
                  <a:schemeClr val="bg1"/>
                </a:solidFill>
                <a:effectLst/>
                <a:latin typeface="arial" panose="020B0604020202020204" pitchFamily="34" charset="0"/>
              </a:rPr>
              <a:t> ra”.</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Hs 14, 2-10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3762881"/>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Hôsê</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27810" y="3198224"/>
            <a:ext cx="3190430" cy="1720570"/>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Miệng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sẽ</a:t>
            </a:r>
            <a:r>
              <a:rPr lang="en-US" sz="4400" b="1" i="0" dirty="0">
                <a:solidFill>
                  <a:schemeClr val="bg1"/>
                </a:solidFill>
                <a:effectLst/>
                <a:latin typeface="arial" panose="020B0604020202020204" pitchFamily="34" charset="0"/>
              </a:rPr>
              <a:t> loan </a:t>
            </a:r>
            <a:r>
              <a:rPr lang="en-US" sz="4400" b="1" i="0" dirty="0" err="1">
                <a:solidFill>
                  <a:schemeClr val="bg1"/>
                </a:solidFill>
                <a:effectLst/>
                <a:latin typeface="arial" panose="020B0604020202020204" pitchFamily="34" charset="0"/>
              </a:rPr>
              <a:t>truyền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ca </a:t>
            </a:r>
            <a:r>
              <a:rPr lang="en-US" sz="4400" b="1" i="0" dirty="0" err="1">
                <a:solidFill>
                  <a:schemeClr val="bg1"/>
                </a:solidFill>
                <a:effectLst/>
                <a:latin typeface="arial" panose="020B0604020202020204" pitchFamily="34" charset="0"/>
              </a:rPr>
              <a:t>khen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(c. 17b).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50, 3-4. 8-9. 12-13. 14 và 17</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Tv 129,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hy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vọng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rất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nhiều</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hồn</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trông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cậy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7726758-8824-43B2-82FB-4BF076BD8B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ED4F7878-7C45-43C4-9E20-624BE0DA6777}"/>
              </a:ext>
            </a:extLst>
          </p:cNvPr>
          <p:cNvSpPr txBox="1"/>
          <p:nvPr/>
        </p:nvSpPr>
        <p:spPr>
          <a:xfrm>
            <a:off x="1683143" y="3228724"/>
            <a:ext cx="6716390"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10, 16-23</a:t>
            </a:r>
            <a:endParaRPr lang="en-US" sz="3600" b="1" dirty="0">
              <a:solidFill>
                <a:srgbClr val="FFFF00"/>
              </a:solidFill>
            </a:endParaRPr>
          </a:p>
        </p:txBody>
      </p:sp>
      <p:pic>
        <p:nvPicPr>
          <p:cNvPr id="8" name="Picture 7">
            <a:extLst>
              <a:ext uri="{FF2B5EF4-FFF2-40B4-BE49-F238E27FC236}">
                <a16:creationId xmlns:a16="http://schemas.microsoft.com/office/drawing/2014/main" id="{00B15023-3430-41A8-B3DD-55BE5FBD8F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836" y="202027"/>
            <a:ext cx="1051964" cy="1051964"/>
          </a:xfrm>
          <a:prstGeom prst="rect">
            <a:avLst/>
          </a:prstGeom>
        </p:spPr>
      </p:pic>
    </p:spTree>
    <p:extLst>
      <p:ext uri="{BB962C8B-B14F-4D97-AF65-F5344CB8AC3E}">
        <p14:creationId xmlns:p14="http://schemas.microsoft.com/office/powerpoint/2010/main" val="1065131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7564" y="1355651"/>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nếm thử và hãy nhìn coi, cho biết Chúa thiện hảo nhường bao; Phúc cho ai tìm nương tựa ở nơi Chúa.</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TotalTime>
  <Words>202</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75</cp:revision>
  <dcterms:created xsi:type="dcterms:W3CDTF">2018-11-13T15:52:26Z</dcterms:created>
  <dcterms:modified xsi:type="dcterms:W3CDTF">2026-06-24T21:28:29Z</dcterms:modified>
</cp:coreProperties>
</file>