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28" r:id="rId7"/>
    <p:sldId id="278" r:id="rId8"/>
    <p:sldId id="282" r:id="rId9"/>
    <p:sldId id="283" r:id="rId10"/>
    <p:sldId id="329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03513B-DD23-4FA0-BC88-C0FAF08A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84680D-77F3-44EA-ADD2-BD49F88B2D26}"/>
              </a:ext>
            </a:extLst>
          </p:cNvPr>
          <p:cNvSpPr txBox="1"/>
          <p:nvPr/>
        </p:nvSpPr>
        <p:spPr>
          <a:xfrm>
            <a:off x="1804523" y="3300033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D3020F-C7CE-4893-84CE-61139245E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03513B-DD23-4FA0-BC88-C0FAF08A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84680D-77F3-44EA-ADD2-BD49F88B2D26}"/>
              </a:ext>
            </a:extLst>
          </p:cNvPr>
          <p:cNvSpPr txBox="1"/>
          <p:nvPr/>
        </p:nvSpPr>
        <p:spPr>
          <a:xfrm>
            <a:off x="1804523" y="3300033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D3020F-C7CE-4893-84CE-61139245E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5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21714" y="611705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ngự trong thánh điện của Người; Thiên Chúa tạo nhà cửa cho những kẻ bị bỏ rơi. Chính Người ban cho dân Người được quyền năng và mãnh lực.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“Toàn thể dân chúng tập họp trước Thiên Chúa”.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Helvetica Neue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26, 1-9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230631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168" y="2941372"/>
            <a:ext cx="4083377" cy="220212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nhậm lời con theo lượng cả đức từ bi (c. 14c).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11FEAB-467E-4A03-9912-70DF8D338A59}"/>
              </a:ext>
            </a:extLst>
          </p:cNvPr>
          <p:cNvSpPr txBox="1"/>
          <p:nvPr/>
        </p:nvSpPr>
        <p:spPr>
          <a:xfrm>
            <a:off x="1711465" y="1134886"/>
            <a:ext cx="63343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68, 5. 8-10. 14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Lạy Chúa, xin dạy bảo con về lối bước của Chúa và xin hướng dẫn con trong chân lý của Ngài.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03513B-DD23-4FA0-BC88-C0FAF08A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84680D-77F3-44EA-ADD2-BD49F88B2D26}"/>
              </a:ext>
            </a:extLst>
          </p:cNvPr>
          <p:cNvSpPr txBox="1"/>
          <p:nvPr/>
        </p:nvSpPr>
        <p:spPr>
          <a:xfrm>
            <a:off x="1780247" y="3186745"/>
            <a:ext cx="7031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13, 54-58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7D3020F-C7CE-4893-84CE-61139245E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12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599" y="9414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6" y="1002745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 Người đến không phải để được phục vụ, nhưng để phục vụ và phó mạng sống làm giá cứu chuộc cho nhiều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182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79</cp:revision>
  <dcterms:created xsi:type="dcterms:W3CDTF">2018-11-13T15:52:26Z</dcterms:created>
  <dcterms:modified xsi:type="dcterms:W3CDTF">2026-07-15T21:24:25Z</dcterms:modified>
</cp:coreProperties>
</file>