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4" r:id="rId2"/>
    <p:sldId id="257" r:id="rId3"/>
    <p:sldId id="258" r:id="rId4"/>
    <p:sldId id="260" r:id="rId5"/>
    <p:sldId id="261" r:id="rId6"/>
    <p:sldId id="275" r:id="rId7"/>
    <p:sldId id="331" r:id="rId8"/>
    <p:sldId id="292" r:id="rId9"/>
    <p:sldId id="284" r:id="rId10"/>
    <p:sldId id="282" r:id="rId11"/>
    <p:sldId id="283" r:id="rId12"/>
    <p:sldId id="332" r:id="rId13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2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86BD19-E5CB-404F-AFB6-10B961F8C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D6D95E-42BE-46D5-A888-81A172B2713E}"/>
              </a:ext>
            </a:extLst>
          </p:cNvPr>
          <p:cNvSpPr txBox="1"/>
          <p:nvPr/>
        </p:nvSpPr>
        <p:spPr>
          <a:xfrm>
            <a:off x="2213680" y="3158040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8470FA-77B4-48F5-8AE8-B95C30E6E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83" y="396510"/>
            <a:ext cx="946768" cy="94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4" y="1076096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86BD19-E5CB-404F-AFB6-10B961F8C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D6D95E-42BE-46D5-A888-81A172B2713E}"/>
              </a:ext>
            </a:extLst>
          </p:cNvPr>
          <p:cNvSpPr txBox="1"/>
          <p:nvPr/>
        </p:nvSpPr>
        <p:spPr>
          <a:xfrm>
            <a:off x="2213680" y="3158040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8470FA-77B4-48F5-8AE8-B95C30E6E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83" y="396510"/>
            <a:ext cx="946768" cy="94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7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43504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58908" y="58164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cớ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bị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nhục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Gr 20, 7-9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2828" y="2068644"/>
            <a:ext cx="88041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Helvetica Neue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Helvetica Neue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Helvetica Neue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60" y="2836174"/>
            <a:ext cx="4604368" cy="248309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khao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201837" y="980203"/>
            <a:ext cx="8942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62, 2. 3-4. 5-6. 8-9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745659"/>
            <a:ext cx="865877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12, 1-2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042" y="3568589"/>
            <a:ext cx="3482345" cy="17918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359484" y="2118562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67473" y="7947"/>
            <a:ext cx="7568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6, 64b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69b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28898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</a:t>
            </a:r>
            <a:r>
              <a:rPr lang="en-US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a:</a:t>
            </a:r>
            <a:r>
              <a:rPr lang="vi-VN" sz="4400" i="0" dirty="0">
                <a:solidFill>
                  <a:srgbClr val="FFFF00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86BD19-E5CB-404F-AFB6-10B961F8C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D6D95E-42BE-46D5-A888-81A172B2713E}"/>
              </a:ext>
            </a:extLst>
          </p:cNvPr>
          <p:cNvSpPr txBox="1"/>
          <p:nvPr/>
        </p:nvSpPr>
        <p:spPr>
          <a:xfrm>
            <a:off x="2448349" y="2963831"/>
            <a:ext cx="62991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16, 21-27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8470FA-77B4-48F5-8AE8-B95C30E6E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83" y="396510"/>
            <a:ext cx="946768" cy="94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4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222</Words>
  <Application>Microsoft Office PowerPoint</Application>
  <PresentationFormat>On-screen Show (16:9)</PresentationFormat>
  <Paragraphs>22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88</cp:revision>
  <dcterms:created xsi:type="dcterms:W3CDTF">2018-11-13T15:52:26Z</dcterms:created>
  <dcterms:modified xsi:type="dcterms:W3CDTF">2026-08-14T02:15:39Z</dcterms:modified>
</cp:coreProperties>
</file>