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8" r:id="rId7"/>
    <p:sldId id="278" r:id="rId8"/>
    <p:sldId id="282" r:id="rId9"/>
    <p:sldId id="283" r:id="rId10"/>
    <p:sldId id="329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8CC96F-EB26-4DE8-9ABE-E3FB580CC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ECDBED-FFAA-473E-BED2-C4D22A3D22C2}"/>
              </a:ext>
            </a:extLst>
          </p:cNvPr>
          <p:cNvSpPr txBox="1"/>
          <p:nvPr/>
        </p:nvSpPr>
        <p:spPr>
          <a:xfrm>
            <a:off x="1958273" y="3285095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4BBD16-64DD-41E1-97DD-E7C879323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55" y="28322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8CC96F-EB26-4DE8-9ABE-E3FB580CC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ECDBED-FFAA-473E-BED2-C4D22A3D22C2}"/>
              </a:ext>
            </a:extLst>
          </p:cNvPr>
          <p:cNvSpPr txBox="1"/>
          <p:nvPr/>
        </p:nvSpPr>
        <p:spPr>
          <a:xfrm>
            <a:off x="1958273" y="3285095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4BBD16-64DD-41E1-97DD-E7C879323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55" y="28322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7548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 ngày hãy loan truyền ơn Thiên Chúa cứu độ, hãy tường thuật vinh quang Người giữa muôn dân.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“Trên mười hai móng có khắc tên mười hai tông đồ của Con Chiên”.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21, 9b-14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91059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Khải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Huyền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54" y="3572313"/>
            <a:ext cx="3078686" cy="166030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các bạn hữu Chúa nhận biết vinh quang nước 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10-11. 12-13ab. 17-18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Ga 1, 49b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Israel. 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8CC96F-EB26-4DE8-9ABE-E3FB580CC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ECDBED-FFAA-473E-BED2-C4D22A3D22C2}"/>
              </a:ext>
            </a:extLst>
          </p:cNvPr>
          <p:cNvSpPr txBox="1"/>
          <p:nvPr/>
        </p:nvSpPr>
        <p:spPr>
          <a:xfrm>
            <a:off x="2006825" y="3155623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1, 45-51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4BBD16-64DD-41E1-97DD-E7C879323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55" y="28322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6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“Thầy xếp đặt nước trời cho các con, như Cha Thầy đã xếp đặt cho Thầy, để các con được ăn uống đồng bàn trong nước Thầy.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166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79</cp:revision>
  <dcterms:created xsi:type="dcterms:W3CDTF">2018-11-13T15:52:26Z</dcterms:created>
  <dcterms:modified xsi:type="dcterms:W3CDTF">2026-08-07T22:16:54Z</dcterms:modified>
</cp:coreProperties>
</file>