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28" r:id="rId7"/>
    <p:sldId id="278" r:id="rId8"/>
    <p:sldId id="282" r:id="rId9"/>
    <p:sldId id="283" r:id="rId10"/>
    <p:sldId id="329"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15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6-08-06T21:39:18.105" idx="1">
    <p:pos x="5051" y="168"/>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2D8ACA-866B-4E7E-8F21-25C019F34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074" y="299406"/>
            <a:ext cx="1051964" cy="1051964"/>
          </a:xfrm>
          <a:prstGeom prst="rect">
            <a:avLst/>
          </a:prstGeom>
        </p:spPr>
      </p:pic>
      <p:pic>
        <p:nvPicPr>
          <p:cNvPr id="4" name="Picture 3">
            <a:extLst>
              <a:ext uri="{FF2B5EF4-FFF2-40B4-BE49-F238E27FC236}">
                <a16:creationId xmlns:a16="http://schemas.microsoft.com/office/drawing/2014/main" id="{1E61CA9B-A247-4D72-A3E4-6D07BCC21C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48869E01-F58C-4F58-9493-C094C4A2CFAE}"/>
              </a:ext>
            </a:extLst>
          </p:cNvPr>
          <p:cNvSpPr txBox="1"/>
          <p:nvPr/>
        </p:nvSpPr>
        <p:spPr>
          <a:xfrm>
            <a:off x="1723604" y="3131346"/>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a:t>
            </a:r>
            <a:r>
              <a:rPr lang="en-US" sz="2800" b="1" dirty="0">
                <a:solidFill>
                  <a:srgbClr val="FFFF00"/>
                </a:solidFill>
                <a:latin typeface="Arial" panose="020B0604020202020204" pitchFamily="34" charset="0"/>
              </a:rPr>
              <a:t>XX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2D8ACA-866B-4E7E-8F21-25C019F34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074" y="299406"/>
            <a:ext cx="1051964" cy="1051964"/>
          </a:xfrm>
          <a:prstGeom prst="rect">
            <a:avLst/>
          </a:prstGeom>
        </p:spPr>
      </p:pic>
      <p:pic>
        <p:nvPicPr>
          <p:cNvPr id="4" name="Picture 3">
            <a:extLst>
              <a:ext uri="{FF2B5EF4-FFF2-40B4-BE49-F238E27FC236}">
                <a16:creationId xmlns:a16="http://schemas.microsoft.com/office/drawing/2014/main" id="{1E61CA9B-A247-4D72-A3E4-6D07BCC21C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48869E01-F58C-4F58-9493-C094C4A2CFAE}"/>
              </a:ext>
            </a:extLst>
          </p:cNvPr>
          <p:cNvSpPr txBox="1"/>
          <p:nvPr/>
        </p:nvSpPr>
        <p:spPr>
          <a:xfrm>
            <a:off x="1723604" y="3131346"/>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a:t>
            </a:r>
            <a:r>
              <a:rPr lang="en-US" sz="2800" b="1" dirty="0">
                <a:solidFill>
                  <a:srgbClr val="FFFF00"/>
                </a:solidFill>
                <a:latin typeface="Arial" panose="020B0604020202020204" pitchFamily="34" charset="0"/>
              </a:rPr>
              <a:t>XX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spTree>
    <p:extLst>
      <p:ext uri="{BB962C8B-B14F-4D97-AF65-F5344CB8AC3E}">
        <p14:creationId xmlns:p14="http://schemas.microsoft.com/office/powerpoint/2010/main" val="4111736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492946"/>
            <a:ext cx="8625439" cy="440120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000" b="1" i="0" dirty="0">
                <a:solidFill>
                  <a:schemeClr val="bg1"/>
                </a:solidFill>
                <a:effectLst/>
                <a:latin typeface="Arial" panose="020B0604020202020204" pitchFamily="34" charset="0"/>
              </a:rPr>
              <a:t>Lạy Chúa là khiên thuẫn của chúng tôi, xin hãy trông xem, hãy nhìn tới dung mạo người được Chúa tấn phong. Thực một ngày sống trong hành lang nhà Chúa, đáng quí hơn ngàn ngày ở nơi đâu khác.</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2800767"/>
          </a:xfrm>
          <a:prstGeom prst="rect">
            <a:avLst/>
          </a:prstGeom>
          <a:noFill/>
          <a:ln>
            <a:noFill/>
            <a:prstDash val="solid"/>
          </a:ln>
        </p:spPr>
        <p:txBody>
          <a:bodyPr vert="horz" wrap="square" lIns="91440" tIns="45720" rIns="91440" bIns="45720" anchor="t" anchorCtr="0" compatLnSpc="1">
            <a:spAutoFit/>
          </a:bodyPr>
          <a:lstStyle/>
          <a:p>
            <a:pPr algn="just"/>
            <a:r>
              <a:rPr lang="vi-VN" sz="4400" b="0" i="1" dirty="0">
                <a:solidFill>
                  <a:srgbClr val="333333"/>
                </a:solidFill>
                <a:effectLst/>
                <a:latin typeface="Arial" panose="020B0604020202020204" pitchFamily="34" charset="0"/>
              </a:rPr>
              <a:t>“</a:t>
            </a:r>
            <a:r>
              <a:rPr lang="vi-VN" sz="4400" b="1" i="1" dirty="0">
                <a:solidFill>
                  <a:schemeClr val="bg1"/>
                </a:solidFill>
                <a:effectLst/>
                <a:latin typeface="Arial" panose="020B0604020202020204" pitchFamily="34" charset="0"/>
              </a:rPr>
              <a:t>Ngươi chỉ là người phàm, chớ không phải Thiên Chúa, mà lòng ngươi dám tự cho mình là Chúa”.</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Helvetica Neue"/>
              </a:rPr>
              <a:t> </a:t>
            </a:r>
            <a:r>
              <a:rPr lang="en-US" sz="4000" b="0" i="0" dirty="0">
                <a:solidFill>
                  <a:schemeClr val="bg1"/>
                </a:solidFill>
                <a:effectLst/>
                <a:latin typeface="Arial" panose="020B0604020202020204" pitchFamily="34" charset="0"/>
              </a:rPr>
              <a:t>Ed 28, 1-10</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65063" y="3483192"/>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Êdêkiel</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9554" y="3483192"/>
            <a:ext cx="3078686" cy="1660307"/>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Ta </a:t>
            </a:r>
            <a:r>
              <a:rPr lang="en-US" sz="4400" b="1" i="0" dirty="0" err="1">
                <a:solidFill>
                  <a:schemeClr val="bg1"/>
                </a:solidFill>
                <a:effectLst/>
                <a:latin typeface="Arial" panose="020B0604020202020204" pitchFamily="34" charset="0"/>
              </a:rPr>
              <a:t>sẽ</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giết</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chết</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sẽ</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cho</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sống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lại</a:t>
            </a:r>
            <a:r>
              <a:rPr lang="en-US" sz="4400" b="1" i="0" dirty="0">
                <a:solidFill>
                  <a:schemeClr val="bg1"/>
                </a:solidFill>
                <a:effectLst/>
                <a:latin typeface="Arial" panose="020B0604020202020204" pitchFamily="34" charset="0"/>
              </a:rPr>
              <a:t> (c. 39).</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56645" y="1069216"/>
            <a:ext cx="9016180" cy="646331"/>
          </a:xfrm>
          <a:prstGeom prst="rect">
            <a:avLst/>
          </a:prstGeom>
          <a:noFill/>
        </p:spPr>
        <p:txBody>
          <a:bodyPr wrap="square">
            <a:spAutoFit/>
          </a:bodyPr>
          <a:lstStyle/>
          <a:p>
            <a:pPr algn="ctr"/>
            <a:r>
              <a:rPr lang="de-DE" sz="3600" b="0" i="0" dirty="0">
                <a:solidFill>
                  <a:srgbClr val="333333"/>
                </a:solidFill>
                <a:effectLst/>
                <a:latin typeface="Arial" panose="020B0604020202020204" pitchFamily="34" charset="0"/>
              </a:rPr>
              <a:t> </a:t>
            </a:r>
            <a:r>
              <a:rPr lang="de-DE" sz="3600" b="0" i="0" dirty="0">
                <a:solidFill>
                  <a:schemeClr val="bg1"/>
                </a:solidFill>
                <a:effectLst/>
                <a:latin typeface="Arial" panose="020B0604020202020204" pitchFamily="34" charset="0"/>
              </a:rPr>
              <a:t>Ðnl 32, 26-27ab. 27cd-28a. 30. 35cd-36ab</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084334" y="225735"/>
            <a:ext cx="799493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 </a:t>
            </a:r>
            <a:r>
              <a:rPr lang="pt-BR" sz="4400" b="0" i="0" dirty="0">
                <a:solidFill>
                  <a:schemeClr val="bg1"/>
                </a:solidFill>
                <a:effectLst/>
                <a:latin typeface="Arial" panose="020B0604020202020204" pitchFamily="34" charset="0"/>
              </a:rPr>
              <a:t>Tv 118, 36a và 29b</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Lạy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xin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nghiêng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lòng</a:t>
            </a:r>
            <a:r>
              <a:rPr lang="en-US" sz="4400" i="0" dirty="0">
                <a:solidFill>
                  <a:schemeClr val="bg1"/>
                </a:solidFill>
                <a:effectLst/>
                <a:latin typeface="Arial" panose="020B0604020202020204" pitchFamily="34" charset="0"/>
              </a:rPr>
              <a:t> con </a:t>
            </a:r>
            <a:r>
              <a:rPr lang="en-US" sz="4400" i="0" dirty="0" err="1">
                <a:solidFill>
                  <a:schemeClr val="bg1"/>
                </a:solidFill>
                <a:effectLst/>
                <a:latin typeface="Arial" panose="020B0604020202020204" pitchFamily="34" charset="0"/>
              </a:rPr>
              <a:t>theo</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răn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bảo</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xin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rộng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tay</a:t>
            </a:r>
            <a:r>
              <a:rPr lang="en-US" sz="4400" i="0" dirty="0">
                <a:solidFill>
                  <a:schemeClr val="bg1"/>
                </a:solidFill>
                <a:effectLst/>
                <a:latin typeface="Arial" panose="020B0604020202020204" pitchFamily="34" charset="0"/>
              </a:rPr>
              <a:t> ban </a:t>
            </a:r>
            <a:r>
              <a:rPr lang="en-US" sz="4400" i="0" dirty="0" err="1">
                <a:solidFill>
                  <a:schemeClr val="bg1"/>
                </a:solidFill>
                <a:effectLst/>
                <a:latin typeface="Arial" panose="020B0604020202020204" pitchFamily="34" charset="0"/>
              </a:rPr>
              <a:t>luật</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pháp</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của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cho</a:t>
            </a:r>
            <a:r>
              <a:rPr lang="en-US" sz="4400" i="0" dirty="0">
                <a:solidFill>
                  <a:schemeClr val="bg1"/>
                </a:solidFill>
                <a:effectLst/>
                <a:latin typeface="Arial" panose="020B0604020202020204" pitchFamily="34" charset="0"/>
              </a:rPr>
              <a:t> con.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2D8ACA-866B-4E7E-8F21-25C019F34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074" y="299406"/>
            <a:ext cx="1051964" cy="1051964"/>
          </a:xfrm>
          <a:prstGeom prst="rect">
            <a:avLst/>
          </a:prstGeom>
        </p:spPr>
      </p:pic>
      <p:pic>
        <p:nvPicPr>
          <p:cNvPr id="4" name="Picture 3">
            <a:extLst>
              <a:ext uri="{FF2B5EF4-FFF2-40B4-BE49-F238E27FC236}">
                <a16:creationId xmlns:a16="http://schemas.microsoft.com/office/drawing/2014/main" id="{1E61CA9B-A247-4D72-A3E4-6D07BCC21C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48869E01-F58C-4F58-9493-C094C4A2CFAE}"/>
              </a:ext>
            </a:extLst>
          </p:cNvPr>
          <p:cNvSpPr txBox="1"/>
          <p:nvPr/>
        </p:nvSpPr>
        <p:spPr>
          <a:xfrm>
            <a:off x="1982549" y="2945229"/>
            <a:ext cx="6684021"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19, 23-30</a:t>
            </a:r>
            <a:endParaRPr lang="en-US" sz="3600" b="1" dirty="0">
              <a:solidFill>
                <a:srgbClr val="FFFF00"/>
              </a:solidFill>
            </a:endParaRPr>
          </a:p>
        </p:txBody>
      </p:sp>
    </p:spTree>
    <p:extLst>
      <p:ext uri="{BB962C8B-B14F-4D97-AF65-F5344CB8AC3E}">
        <p14:creationId xmlns:p14="http://schemas.microsoft.com/office/powerpoint/2010/main" val="167294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62990" y="1690568"/>
            <a:ext cx="8731305" cy="1446550"/>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Chúa rộng lượng từ bi, và Chúa rất giàu ơn cứu độ.</a:t>
            </a:r>
            <a:endParaRPr lang="vi-VN" sz="4400" b="1" i="0" u="sng"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944</TotalTime>
  <Words>194</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79</cp:revision>
  <dcterms:created xsi:type="dcterms:W3CDTF">2018-11-13T15:52:26Z</dcterms:created>
  <dcterms:modified xsi:type="dcterms:W3CDTF">2026-08-06T14:40:31Z</dcterms:modified>
</cp:coreProperties>
</file>