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30" r:id="rId7"/>
    <p:sldId id="278" r:id="rId8"/>
    <p:sldId id="282" r:id="rId9"/>
    <p:sldId id="283" r:id="rId10"/>
    <p:sldId id="331"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B7218B-92CB-4C54-8203-2C628167F9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66E31763-B9F7-48C0-9491-CD6BBBE62B9A}"/>
              </a:ext>
            </a:extLst>
          </p:cNvPr>
          <p:cNvSpPr txBox="1"/>
          <p:nvPr/>
        </p:nvSpPr>
        <p:spPr>
          <a:xfrm>
            <a:off x="1723604" y="3131346"/>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a:t>
            </a:r>
            <a:r>
              <a:rPr lang="en-US" sz="2800" b="1" dirty="0">
                <a:solidFill>
                  <a:srgbClr val="FFFF00"/>
                </a:solidFill>
                <a:latin typeface="Arial" panose="020B0604020202020204" pitchFamily="34" charset="0"/>
              </a:rPr>
              <a:t>XXI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71E43398-3B13-436F-82BF-24DF7A854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626" y="299406"/>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B7218B-92CB-4C54-8203-2C628167F9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66E31763-B9F7-48C0-9491-CD6BBBE62B9A}"/>
              </a:ext>
            </a:extLst>
          </p:cNvPr>
          <p:cNvSpPr txBox="1"/>
          <p:nvPr/>
        </p:nvSpPr>
        <p:spPr>
          <a:xfrm>
            <a:off x="1723604" y="3131346"/>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a:t>
            </a:r>
            <a:r>
              <a:rPr lang="en-US" sz="2800" b="1" dirty="0">
                <a:solidFill>
                  <a:srgbClr val="FFFF00"/>
                </a:solidFill>
                <a:latin typeface="Arial" panose="020B0604020202020204" pitchFamily="34" charset="0"/>
              </a:rPr>
              <a:t>XXI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71E43398-3B13-436F-82BF-24DF7A854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626" y="299406"/>
            <a:ext cx="1051964" cy="1051964"/>
          </a:xfrm>
          <a:prstGeom prst="rect">
            <a:avLst/>
          </a:prstGeom>
        </p:spPr>
      </p:pic>
    </p:spTree>
    <p:extLst>
      <p:ext uri="{BB962C8B-B14F-4D97-AF65-F5344CB8AC3E}">
        <p14:creationId xmlns:p14="http://schemas.microsoft.com/office/powerpoint/2010/main" val="1792256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59034"/>
            <a:ext cx="8625439" cy="3785652"/>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0" dirty="0">
                <a:solidFill>
                  <a:schemeClr val="bg1"/>
                </a:solidFill>
                <a:effectLst/>
                <a:latin typeface="Arial" panose="020B0604020202020204" pitchFamily="34" charset="0"/>
              </a:rPr>
              <a:t>Lạy Chúa, xin ghé tai nghe, xin nhậm lời tôi. Lạy Chúa tôi, xin cứu vớt người bầy tôi đáng cậy trông vào Chúa. Lạy Chúa, xin thương tôi, vì tôi ân cần kêu van Chúa suốt ngày.</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en-US" sz="4400" b="1" i="1" dirty="0">
                <a:solidFill>
                  <a:schemeClr val="bg1"/>
                </a:solidFill>
                <a:effectLst/>
                <a:latin typeface="Arial" panose="020B0604020202020204" pitchFamily="34" charset="0"/>
              </a:rPr>
              <a:t>“Anh </a:t>
            </a:r>
            <a:r>
              <a:rPr lang="en-US" sz="4400" b="1" i="1" dirty="0" err="1">
                <a:solidFill>
                  <a:schemeClr val="bg1"/>
                </a:solidFill>
                <a:effectLst/>
                <a:latin typeface="Arial" panose="020B0604020202020204" pitchFamily="34" charset="0"/>
              </a:rPr>
              <a:t>em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hãy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nắm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giữ</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truyền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thống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anh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em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học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biết</a:t>
            </a:r>
            <a:r>
              <a:rPr lang="en-US" sz="4400" b="1" i="1" dirty="0">
                <a:solidFill>
                  <a:schemeClr val="bg1"/>
                </a:solidFill>
                <a:effectLst/>
                <a:latin typeface="Arial" panose="020B0604020202020204" pitchFamily="34" charset="0"/>
              </a:rPr>
              <a:t>”.</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Helvetica Neue"/>
              </a:rPr>
              <a:t> </a:t>
            </a:r>
            <a:r>
              <a:rPr lang="en-US" sz="4000" b="0" i="0" dirty="0">
                <a:solidFill>
                  <a:schemeClr val="bg1"/>
                </a:solidFill>
                <a:effectLst/>
                <a:latin typeface="Arial" panose="020B0604020202020204" pitchFamily="34" charset="0"/>
              </a:rPr>
              <a:t>2 Tx 2, 1-3a. 13-16</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25760" y="2279652"/>
            <a:ext cx="8892482"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hai của Thánh Phaolô Tông đồ gửi tín hữu Thêxalônica.</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9554" y="3483192"/>
            <a:ext cx="3078686" cy="166030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Chúa</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ngự</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tới</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cai</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quản</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địa</a:t>
            </a:r>
            <a:r>
              <a:rPr lang="en-US" sz="4400" b="0" i="0" dirty="0">
                <a:solidFill>
                  <a:schemeClr val="bg1"/>
                </a:solidFill>
                <a:effectLst/>
                <a:latin typeface="Arial" panose="020B0604020202020204" pitchFamily="34" charset="0"/>
              </a:rPr>
              <a:t> </a:t>
            </a:r>
            <a:r>
              <a:rPr lang="en-US" sz="4400" b="0" i="0" dirty="0" err="1">
                <a:solidFill>
                  <a:schemeClr val="bg1"/>
                </a:solidFill>
                <a:effectLst/>
                <a:latin typeface="Arial" panose="020B0604020202020204" pitchFamily="34" charset="0"/>
              </a:rPr>
              <a:t>cầu</a:t>
            </a:r>
            <a:r>
              <a:rPr lang="en-US" sz="4400" b="0" i="0" dirty="0">
                <a:solidFill>
                  <a:schemeClr val="bg1"/>
                </a:solidFill>
                <a:effectLst/>
                <a:latin typeface="Arial" panose="020B0604020202020204" pitchFamily="34" charset="0"/>
              </a:rPr>
              <a:t> (c. 13ab).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6645" y="1069216"/>
            <a:ext cx="9016180" cy="646331"/>
          </a:xfrm>
          <a:prstGeom prst="rect">
            <a:avLst/>
          </a:prstGeom>
          <a:noFill/>
        </p:spPr>
        <p:txBody>
          <a:bodyPr wrap="square">
            <a:spAutoFit/>
          </a:bodyPr>
          <a:lstStyle/>
          <a:p>
            <a:pPr algn="ctr"/>
            <a:r>
              <a:rPr lang="de-DE" sz="3600" b="0" i="0" dirty="0">
                <a:solidFill>
                  <a:srgbClr val="333333"/>
                </a:solidFill>
                <a:effectLst/>
                <a:latin typeface="Arial" panose="020B0604020202020204" pitchFamily="34" charset="0"/>
              </a:rPr>
              <a:t> </a:t>
            </a:r>
            <a:r>
              <a:rPr lang="da-DK" sz="3600" b="0" i="0" dirty="0">
                <a:solidFill>
                  <a:schemeClr val="bg1"/>
                </a:solidFill>
                <a:effectLst/>
                <a:latin typeface="Arial" panose="020B0604020202020204" pitchFamily="34" charset="0"/>
              </a:rPr>
              <a:t>Tv 95, 10. 11-12a. 12b-13</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44270" y="0"/>
            <a:ext cx="799493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Ep 1, 17-18</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199603" y="509461"/>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vi-VN" sz="4000" i="0" dirty="0">
                <a:solidFill>
                  <a:schemeClr val="bg1"/>
                </a:solidFill>
                <a:effectLst/>
                <a:latin typeface="Arial" panose="020B0604020202020204" pitchFamily="34" charset="0"/>
              </a:rPr>
              <a:t>– Xin Chúa Cha của Ðức Giêsu Kitô, Chúa chúng ta, cho mắt tâm hồn chúng ta được sáng suốt, để chúng ta biết thế nào là trông cậy vào ơn Người kêu gọi chúng ta. – </a:t>
            </a:r>
            <a:r>
              <a:rPr lang="en-US" sz="40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B7218B-92CB-4C54-8203-2C628167F9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66E31763-B9F7-48C0-9491-CD6BBBE62B9A}"/>
              </a:ext>
            </a:extLst>
          </p:cNvPr>
          <p:cNvSpPr txBox="1"/>
          <p:nvPr/>
        </p:nvSpPr>
        <p:spPr>
          <a:xfrm>
            <a:off x="1723604" y="3131346"/>
            <a:ext cx="6684021"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23, 23-26</a:t>
            </a:r>
            <a:endParaRPr lang="en-US" sz="3600" b="1" dirty="0">
              <a:solidFill>
                <a:srgbClr val="FFFF00"/>
              </a:solidFill>
            </a:endParaRPr>
          </a:p>
        </p:txBody>
      </p:sp>
      <p:pic>
        <p:nvPicPr>
          <p:cNvPr id="10" name="Picture 9">
            <a:extLst>
              <a:ext uri="{FF2B5EF4-FFF2-40B4-BE49-F238E27FC236}">
                <a16:creationId xmlns:a16="http://schemas.microsoft.com/office/drawing/2014/main" id="{71E43398-3B13-436F-82BF-24DF7A854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626" y="299406"/>
            <a:ext cx="1051964" cy="1051964"/>
          </a:xfrm>
          <a:prstGeom prst="rect">
            <a:avLst/>
          </a:prstGeom>
        </p:spPr>
      </p:pic>
    </p:spTree>
    <p:extLst>
      <p:ext uri="{BB962C8B-B14F-4D97-AF65-F5344CB8AC3E}">
        <p14:creationId xmlns:p14="http://schemas.microsoft.com/office/powerpoint/2010/main" val="1846738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62990" y="970377"/>
            <a:ext cx="8731305" cy="3477875"/>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Lạy Chúa, do kết quả việc Chúa làm, địa cầu được no phỉ, để từ trong đất, con người tạo ra cơm bánh, và rượu làm hoan hỷ lòng người.</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959</TotalTime>
  <Words>226</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81</cp:revision>
  <dcterms:created xsi:type="dcterms:W3CDTF">2018-11-13T15:52:26Z</dcterms:created>
  <dcterms:modified xsi:type="dcterms:W3CDTF">2026-08-07T22:34:49Z</dcterms:modified>
</cp:coreProperties>
</file>