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30" r:id="rId7"/>
    <p:sldId id="278" r:id="rId8"/>
    <p:sldId id="282" r:id="rId9"/>
    <p:sldId id="283" r:id="rId10"/>
    <p:sldId id="331"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15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6-08-06T21:39:18.105" idx="1">
    <p:pos x="5051" y="168"/>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DCFF16-4CB8-457D-B4D1-C1F750302A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5151A449-A1DA-47A7-A4FB-0E013D1246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363" y="218486"/>
            <a:ext cx="1051964" cy="1051964"/>
          </a:xfrm>
          <a:prstGeom prst="rect">
            <a:avLst/>
          </a:prstGeom>
        </p:spPr>
      </p:pic>
      <p:sp>
        <p:nvSpPr>
          <p:cNvPr id="10" name="TextBox 9">
            <a:extLst>
              <a:ext uri="{FF2B5EF4-FFF2-40B4-BE49-F238E27FC236}">
                <a16:creationId xmlns:a16="http://schemas.microsoft.com/office/drawing/2014/main" id="{DFD9C7B9-CA43-460E-926E-E814358A7EDF}"/>
              </a:ext>
            </a:extLst>
          </p:cNvPr>
          <p:cNvSpPr txBox="1"/>
          <p:nvPr/>
        </p:nvSpPr>
        <p:spPr>
          <a:xfrm>
            <a:off x="1909721" y="3001873"/>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a:t>
            </a:r>
            <a:r>
              <a:rPr lang="en-US" sz="2800" b="1" dirty="0">
                <a:solidFill>
                  <a:srgbClr val="FFFF00"/>
                </a:solidFill>
                <a:latin typeface="Arial" panose="020B0604020202020204" pitchFamily="34" charset="0"/>
              </a:rPr>
              <a:t>XX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DCFF16-4CB8-457D-B4D1-C1F750302A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5151A449-A1DA-47A7-A4FB-0E013D1246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363" y="218486"/>
            <a:ext cx="1051964" cy="1051964"/>
          </a:xfrm>
          <a:prstGeom prst="rect">
            <a:avLst/>
          </a:prstGeom>
        </p:spPr>
      </p:pic>
      <p:sp>
        <p:nvSpPr>
          <p:cNvPr id="10" name="TextBox 9">
            <a:extLst>
              <a:ext uri="{FF2B5EF4-FFF2-40B4-BE49-F238E27FC236}">
                <a16:creationId xmlns:a16="http://schemas.microsoft.com/office/drawing/2014/main" id="{DFD9C7B9-CA43-460E-926E-E814358A7EDF}"/>
              </a:ext>
            </a:extLst>
          </p:cNvPr>
          <p:cNvSpPr txBox="1"/>
          <p:nvPr/>
        </p:nvSpPr>
        <p:spPr>
          <a:xfrm>
            <a:off x="1909721" y="3001873"/>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a:t>
            </a:r>
            <a:r>
              <a:rPr lang="en-US" sz="2800" b="1" dirty="0">
                <a:solidFill>
                  <a:srgbClr val="FFFF00"/>
                </a:solidFill>
                <a:latin typeface="Arial" panose="020B0604020202020204" pitchFamily="34" charset="0"/>
              </a:rPr>
              <a:t>XX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spTree>
    <p:extLst>
      <p:ext uri="{BB962C8B-B14F-4D97-AF65-F5344CB8AC3E}">
        <p14:creationId xmlns:p14="http://schemas.microsoft.com/office/powerpoint/2010/main" val="479427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492946"/>
            <a:ext cx="8625439" cy="440120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000" b="1" i="0" dirty="0">
                <a:solidFill>
                  <a:schemeClr val="bg1"/>
                </a:solidFill>
                <a:effectLst/>
                <a:latin typeface="Arial" panose="020B0604020202020204" pitchFamily="34" charset="0"/>
              </a:rPr>
              <a:t>Lạy Chúa là khiên thuẫn của chúng tôi, xin hãy trông xem, hãy nhìn tới dung mạo người được Chúa tấn phong. Thực một ngày sống trong hành lang nhà Chúa, đáng quí hơn ngàn ngày ở nơi đâu khác.</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2800767"/>
          </a:xfrm>
          <a:prstGeom prst="rect">
            <a:avLst/>
          </a:prstGeom>
          <a:noFill/>
          <a:ln>
            <a:noFill/>
            <a:prstDash val="solid"/>
          </a:ln>
        </p:spPr>
        <p:txBody>
          <a:bodyPr vert="horz" wrap="square" lIns="91440" tIns="45720" rIns="91440" bIns="45720" anchor="t" anchorCtr="0" compatLnSpc="1">
            <a:spAutoFit/>
          </a:bodyPr>
          <a:lstStyle/>
          <a:p>
            <a:pPr algn="just"/>
            <a:r>
              <a:rPr lang="en-US" sz="4400" b="1" i="1" dirty="0">
                <a:solidFill>
                  <a:schemeClr val="bg1"/>
                </a:solidFill>
                <a:effectLst/>
                <a:latin typeface="Arial" panose="020B0604020202020204" pitchFamily="34" charset="0"/>
              </a:rPr>
              <a:t>“Ta </a:t>
            </a:r>
            <a:r>
              <a:rPr lang="en-US" sz="4400" b="1" i="1" dirty="0" err="1">
                <a:solidFill>
                  <a:schemeClr val="bg1"/>
                </a:solidFill>
                <a:effectLst/>
                <a:latin typeface="Arial" panose="020B0604020202020204" pitchFamily="34" charset="0"/>
              </a:rPr>
              <a:t>sẽ</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giải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thoát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đoàn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chiên</a:t>
            </a:r>
            <a:r>
              <a:rPr lang="en-US" sz="4400" b="1" i="1" dirty="0">
                <a:solidFill>
                  <a:schemeClr val="bg1"/>
                </a:solidFill>
                <a:effectLst/>
                <a:latin typeface="Arial" panose="020B0604020202020204" pitchFamily="34" charset="0"/>
              </a:rPr>
              <a:t> Ta </a:t>
            </a:r>
            <a:r>
              <a:rPr lang="en-US" sz="4400" b="1" i="1" dirty="0" err="1">
                <a:solidFill>
                  <a:schemeClr val="bg1"/>
                </a:solidFill>
                <a:effectLst/>
                <a:latin typeface="Arial" panose="020B0604020202020204" pitchFamily="34" charset="0"/>
              </a:rPr>
              <a:t>khỏi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tay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đoàn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chiên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sẽ</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không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làm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mồi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ngon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cho</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nữa</a:t>
            </a:r>
            <a:r>
              <a:rPr lang="en-US" sz="4400" b="1" i="1" dirty="0">
                <a:solidFill>
                  <a:schemeClr val="bg1"/>
                </a:solidFill>
                <a:effectLst/>
                <a:latin typeface="Arial" panose="020B0604020202020204" pitchFamily="34" charset="0"/>
              </a:rPr>
              <a:t>”.</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Helvetica Neue"/>
              </a:rPr>
              <a:t> </a:t>
            </a:r>
            <a:r>
              <a:rPr lang="en-US" sz="4000" b="0" i="0" dirty="0">
                <a:solidFill>
                  <a:schemeClr val="bg1"/>
                </a:solidFill>
                <a:effectLst/>
                <a:latin typeface="Arial" panose="020B0604020202020204" pitchFamily="34" charset="0"/>
              </a:rPr>
              <a:t>Ed 34, 1-11</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65063" y="3483192"/>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Êdêkiel</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9554" y="3483192"/>
            <a:ext cx="3078686" cy="1660307"/>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chăn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nuôi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chẳng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thiếu</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thốn</a:t>
            </a:r>
            <a:r>
              <a:rPr lang="en-US" sz="4400" b="1" i="0" dirty="0">
                <a:solidFill>
                  <a:schemeClr val="bg1"/>
                </a:solidFill>
                <a:effectLst/>
                <a:latin typeface="Arial" panose="020B0604020202020204" pitchFamily="34" charset="0"/>
              </a:rPr>
              <a:t> chi (c. 1).</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56645" y="1069216"/>
            <a:ext cx="9016180" cy="646331"/>
          </a:xfrm>
          <a:prstGeom prst="rect">
            <a:avLst/>
          </a:prstGeom>
          <a:noFill/>
        </p:spPr>
        <p:txBody>
          <a:bodyPr wrap="square">
            <a:spAutoFit/>
          </a:bodyPr>
          <a:lstStyle/>
          <a:p>
            <a:pPr algn="ctr"/>
            <a:r>
              <a:rPr lang="de-DE" sz="3600" b="0" i="0" dirty="0">
                <a:solidFill>
                  <a:srgbClr val="333333"/>
                </a:solidFill>
                <a:effectLst/>
                <a:latin typeface="Arial" panose="020B0604020202020204" pitchFamily="34" charset="0"/>
              </a:rPr>
              <a:t> </a:t>
            </a:r>
            <a:r>
              <a:rPr lang="da-DK" sz="3600" b="0" i="0" dirty="0">
                <a:solidFill>
                  <a:schemeClr val="bg1"/>
                </a:solidFill>
                <a:effectLst/>
                <a:latin typeface="Arial" panose="020B0604020202020204" pitchFamily="34" charset="0"/>
              </a:rPr>
              <a:t>Tv 22, 1-3a. 3b-4. 5. 6</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084334" y="225735"/>
            <a:ext cx="799493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 Tv 118, 135</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Xin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tỏ</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cho</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tôi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tớ</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thấy</a:t>
            </a:r>
            <a:r>
              <a:rPr lang="en-US" sz="4400" i="0" dirty="0">
                <a:solidFill>
                  <a:schemeClr val="bg1"/>
                </a:solidFill>
                <a:effectLst/>
                <a:latin typeface="Arial" panose="020B0604020202020204" pitchFamily="34" charset="0"/>
              </a:rPr>
              <a:t> long </a:t>
            </a:r>
            <a:r>
              <a:rPr lang="en-US" sz="4400" i="0" dirty="0" err="1">
                <a:solidFill>
                  <a:schemeClr val="bg1"/>
                </a:solidFill>
                <a:effectLst/>
                <a:latin typeface="Arial" panose="020B0604020202020204" pitchFamily="34" charset="0"/>
              </a:rPr>
              <a:t>nhan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hiền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hậu</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dạy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bảo</a:t>
            </a:r>
            <a:r>
              <a:rPr lang="en-US" sz="4400" i="0" dirty="0">
                <a:solidFill>
                  <a:schemeClr val="bg1"/>
                </a:solidFill>
                <a:effectLst/>
                <a:latin typeface="Arial" panose="020B0604020202020204" pitchFamily="34" charset="0"/>
              </a:rPr>
              <a:t> con </a:t>
            </a:r>
            <a:r>
              <a:rPr lang="en-US" sz="4400" i="0" dirty="0" err="1">
                <a:solidFill>
                  <a:schemeClr val="bg1"/>
                </a:solidFill>
                <a:effectLst/>
                <a:latin typeface="Arial" panose="020B0604020202020204" pitchFamily="34" charset="0"/>
              </a:rPr>
              <a:t>những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thánh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chỉ</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của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DCFF16-4CB8-457D-B4D1-C1F750302A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5151A449-A1DA-47A7-A4FB-0E013D1246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363" y="218486"/>
            <a:ext cx="1051964" cy="1051964"/>
          </a:xfrm>
          <a:prstGeom prst="rect">
            <a:avLst/>
          </a:prstGeom>
        </p:spPr>
      </p:pic>
      <p:sp>
        <p:nvSpPr>
          <p:cNvPr id="10" name="TextBox 9">
            <a:extLst>
              <a:ext uri="{FF2B5EF4-FFF2-40B4-BE49-F238E27FC236}">
                <a16:creationId xmlns:a16="http://schemas.microsoft.com/office/drawing/2014/main" id="{DFD9C7B9-CA43-460E-926E-E814358A7EDF}"/>
              </a:ext>
            </a:extLst>
          </p:cNvPr>
          <p:cNvSpPr txBox="1"/>
          <p:nvPr/>
        </p:nvSpPr>
        <p:spPr>
          <a:xfrm>
            <a:off x="1966365" y="2872401"/>
            <a:ext cx="6684021" cy="646331"/>
          </a:xfrm>
          <a:prstGeom prst="rect">
            <a:avLst/>
          </a:prstGeom>
          <a:noFill/>
        </p:spPr>
        <p:txBody>
          <a:bodyPr wrap="square">
            <a:spAutoFit/>
          </a:bodyPr>
          <a:lstStyle/>
          <a:p>
            <a:pPr algn="ctr"/>
            <a:r>
              <a:rPr lang="pt-BR" sz="3600" b="1" i="0" dirty="0">
                <a:solidFill>
                  <a:srgbClr val="FFFF00"/>
                </a:solidFill>
                <a:effectLst/>
                <a:latin typeface="Arial" panose="020B0604020202020204" pitchFamily="34" charset="0"/>
              </a:rPr>
              <a:t>Phúc Âm: Mt 20, 1-16a</a:t>
            </a:r>
            <a:endParaRPr lang="en-US" sz="3600" b="1" dirty="0">
              <a:solidFill>
                <a:srgbClr val="FFFF00"/>
              </a:solidFill>
            </a:endParaRPr>
          </a:p>
        </p:txBody>
      </p:sp>
    </p:spTree>
    <p:extLst>
      <p:ext uri="{BB962C8B-B14F-4D97-AF65-F5344CB8AC3E}">
        <p14:creationId xmlns:p14="http://schemas.microsoft.com/office/powerpoint/2010/main" val="2879534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62990" y="1690568"/>
            <a:ext cx="8731305" cy="1446550"/>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Chúa rộng lượng từ bi, và Chúa rất giàu ơn cứu độ.</a:t>
            </a:r>
            <a:endParaRPr lang="vi-VN" sz="4400" b="1" i="0" u="sng"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949</TotalTime>
  <Words>191</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80</cp:revision>
  <dcterms:created xsi:type="dcterms:W3CDTF">2018-11-13T15:52:26Z</dcterms:created>
  <dcterms:modified xsi:type="dcterms:W3CDTF">2026-08-06T14:49:24Z</dcterms:modified>
</cp:coreProperties>
</file>