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2" r:id="rId7"/>
    <p:sldId id="278" r:id="rId8"/>
    <p:sldId id="282" r:id="rId9"/>
    <p:sldId id="283" r:id="rId10"/>
    <p:sldId id="333"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B130B3-3319-46CD-942B-C1FA86F2E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EA78883-7CA6-42D7-8A39-3516F0682AD4}"/>
              </a:ext>
            </a:extLst>
          </p:cNvPr>
          <p:cNvSpPr txBox="1"/>
          <p:nvPr/>
        </p:nvSpPr>
        <p:spPr>
          <a:xfrm>
            <a:off x="172360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FAB22303-2B74-4188-9D83-B9FE9B892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2" y="194210"/>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B130B3-3319-46CD-942B-C1FA86F2E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EA78883-7CA6-42D7-8A39-3516F0682AD4}"/>
              </a:ext>
            </a:extLst>
          </p:cNvPr>
          <p:cNvSpPr txBox="1"/>
          <p:nvPr/>
        </p:nvSpPr>
        <p:spPr>
          <a:xfrm>
            <a:off x="172360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FAB22303-2B74-4188-9D83-B9FE9B892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2" y="194210"/>
            <a:ext cx="1051964" cy="1051964"/>
          </a:xfrm>
          <a:prstGeom prst="rect">
            <a:avLst/>
          </a:prstGeom>
        </p:spPr>
      </p:pic>
    </p:spTree>
    <p:extLst>
      <p:ext uri="{BB962C8B-B14F-4D97-AF65-F5344CB8AC3E}">
        <p14:creationId xmlns:p14="http://schemas.microsoft.com/office/powerpoint/2010/main" val="380358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59034"/>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Nếu</a:t>
            </a:r>
            <a:r>
              <a:rPr lang="en-US" sz="4400" b="1" i="1" dirty="0">
                <a:solidFill>
                  <a:schemeClr val="bg1"/>
                </a:solidFill>
                <a:effectLst/>
                <a:latin typeface="Arial" panose="020B0604020202020204" pitchFamily="34" charset="0"/>
              </a:rPr>
              <a:t> ai </a:t>
            </a:r>
            <a:r>
              <a:rPr lang="en-US" sz="4400" b="1" i="1" dirty="0" err="1">
                <a:solidFill>
                  <a:schemeClr val="bg1"/>
                </a:solidFill>
                <a:effectLst/>
                <a:latin typeface="Arial" panose="020B0604020202020204" pitchFamily="34" charset="0"/>
              </a:rPr>
              <a:t>không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muốn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việc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thì</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đừng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có</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ăn</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2 Tx 3, 6-10. 16-18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60" y="2279652"/>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hai của Thánh Phaolô Tông đồ gửi tín hữu Thêxalônica.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Phúc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thay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những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bạn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nào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1a).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Tv 127, 1-2. 4-5</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44270" y="0"/>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Pl 2, 15-16</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199603" y="769441"/>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Anh em hãy tích trữ lời ban sự sống, anh em hãy chiếu sáng như những vì sao ở giữa thế gian. –</a:t>
            </a:r>
            <a:r>
              <a:rPr lang="vi-VN" sz="4000" b="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B130B3-3319-46CD-942B-C1FA86F2E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EA78883-7CA6-42D7-8A39-3516F0682AD4}"/>
              </a:ext>
            </a:extLst>
          </p:cNvPr>
          <p:cNvSpPr txBox="1"/>
          <p:nvPr/>
        </p:nvSpPr>
        <p:spPr>
          <a:xfrm>
            <a:off x="1723604" y="3042333"/>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23, 27-32</a:t>
            </a:r>
            <a:endParaRPr lang="en-US" sz="3600" b="1" dirty="0">
              <a:solidFill>
                <a:srgbClr val="FFFF00"/>
              </a:solidFill>
            </a:endParaRPr>
          </a:p>
        </p:txBody>
      </p:sp>
      <p:pic>
        <p:nvPicPr>
          <p:cNvPr id="9" name="Picture 8">
            <a:extLst>
              <a:ext uri="{FF2B5EF4-FFF2-40B4-BE49-F238E27FC236}">
                <a16:creationId xmlns:a16="http://schemas.microsoft.com/office/drawing/2014/main" id="{FAB22303-2B74-4188-9D83-B9FE9B892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2" y="194210"/>
            <a:ext cx="1051964" cy="1051964"/>
          </a:xfrm>
          <a:prstGeom prst="rect">
            <a:avLst/>
          </a:prstGeom>
        </p:spPr>
      </p:pic>
    </p:spTree>
    <p:extLst>
      <p:ext uri="{BB962C8B-B14F-4D97-AF65-F5344CB8AC3E}">
        <p14:creationId xmlns:p14="http://schemas.microsoft.com/office/powerpoint/2010/main" val="68460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970377"/>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965</TotalTime>
  <Words>210</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82</cp:revision>
  <dcterms:created xsi:type="dcterms:W3CDTF">2018-11-13T15:52:26Z</dcterms:created>
  <dcterms:modified xsi:type="dcterms:W3CDTF">2026-08-07T22:41:46Z</dcterms:modified>
</cp:coreProperties>
</file>