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4" r:id="rId7"/>
    <p:sldId id="278" r:id="rId8"/>
    <p:sldId id="282" r:id="rId9"/>
    <p:sldId id="283" r:id="rId10"/>
    <p:sldId id="335"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B22303-2B74-4188-9D83-B9FE9B8925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442" y="194210"/>
            <a:ext cx="1051964" cy="1051964"/>
          </a:xfrm>
          <a:prstGeom prst="rect">
            <a:avLst/>
          </a:prstGeom>
        </p:spPr>
      </p:pic>
      <p:pic>
        <p:nvPicPr>
          <p:cNvPr id="3" name="Picture 2">
            <a:extLst>
              <a:ext uri="{FF2B5EF4-FFF2-40B4-BE49-F238E27FC236}">
                <a16:creationId xmlns:a16="http://schemas.microsoft.com/office/drawing/2014/main" id="{152D80BC-B746-4771-9C68-3983320F7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FF9B797C-3A6C-4941-81D7-E1A0A382DE4B}"/>
              </a:ext>
            </a:extLst>
          </p:cNvPr>
          <p:cNvSpPr txBox="1"/>
          <p:nvPr/>
        </p:nvSpPr>
        <p:spPr>
          <a:xfrm>
            <a:off x="1497027" y="3511672"/>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B22303-2B74-4188-9D83-B9FE9B8925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442" y="194210"/>
            <a:ext cx="1051964" cy="1051964"/>
          </a:xfrm>
          <a:prstGeom prst="rect">
            <a:avLst/>
          </a:prstGeom>
        </p:spPr>
      </p:pic>
      <p:pic>
        <p:nvPicPr>
          <p:cNvPr id="3" name="Picture 2">
            <a:extLst>
              <a:ext uri="{FF2B5EF4-FFF2-40B4-BE49-F238E27FC236}">
                <a16:creationId xmlns:a16="http://schemas.microsoft.com/office/drawing/2014/main" id="{152D80BC-B746-4771-9C68-3983320F7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FF9B797C-3A6C-4941-81D7-E1A0A382DE4B}"/>
              </a:ext>
            </a:extLst>
          </p:cNvPr>
          <p:cNvSpPr txBox="1"/>
          <p:nvPr/>
        </p:nvSpPr>
        <p:spPr>
          <a:xfrm>
            <a:off x="1497027" y="3511672"/>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3504954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59034"/>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xin ghé tai nghe, xin nhậm lời tôi. Lạy Chúa tôi, xin cứu vớt người bầy tôi đáng cậy trông vào Chúa. Lạy Chúa, xin thương tôi, vì tôi ân cần kêu van Chúa suốt ngày.</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“Trong mọi sự, anh em hãy nên giàu có trong Người”.</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1 Cr 1, 1-9</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60" y="2279652"/>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Khởi đầu thư thứ nhất của Thánh Phaolô Tông đồ gửi tín hữu Côrintô.</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9554" y="3483192"/>
            <a:ext cx="3078686" cy="166030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tụng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danh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tới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muôn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đời</a:t>
            </a:r>
            <a:r>
              <a:rPr lang="en-US" sz="4400" b="1" i="0" dirty="0">
                <a:solidFill>
                  <a:schemeClr val="bg1"/>
                </a:solidFill>
                <a:effectLst/>
                <a:latin typeface="Arial" panose="020B0604020202020204" pitchFamily="34" charset="0"/>
              </a:rPr>
              <a:t> (c. 1b).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6645" y="1069216"/>
            <a:ext cx="9016180" cy="646331"/>
          </a:xfrm>
          <a:prstGeom prst="rect">
            <a:avLst/>
          </a:prstGeom>
          <a:noFill/>
        </p:spPr>
        <p:txBody>
          <a:bodyPr wrap="square">
            <a:spAutoFit/>
          </a:bodyPr>
          <a:lstStyle/>
          <a:p>
            <a:pPr algn="ctr"/>
            <a:r>
              <a:rPr lang="de-DE"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Tv 144, 2-3. 4-5. 6-7</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44270" y="0"/>
            <a:ext cx="799493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pt-BR" sz="4400" b="0" i="0" dirty="0">
                <a:solidFill>
                  <a:schemeClr val="bg1"/>
                </a:solidFill>
                <a:effectLst/>
                <a:latin typeface="Arial" panose="020B0604020202020204" pitchFamily="34" charset="0"/>
              </a:rPr>
              <a:t>Cl 3, 16a và 17c</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199603" y="769441"/>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Nguyện cho lời Chúa Kitô cư ngụ dồi dào trong anh em; anh em hãy nhờ Ðức Kitô mà tạ ơn Thiên Chúa Cha.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B22303-2B74-4188-9D83-B9FE9B8925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442" y="194210"/>
            <a:ext cx="1051964" cy="1051964"/>
          </a:xfrm>
          <a:prstGeom prst="rect">
            <a:avLst/>
          </a:prstGeom>
        </p:spPr>
      </p:pic>
      <p:pic>
        <p:nvPicPr>
          <p:cNvPr id="3" name="Picture 2">
            <a:extLst>
              <a:ext uri="{FF2B5EF4-FFF2-40B4-BE49-F238E27FC236}">
                <a16:creationId xmlns:a16="http://schemas.microsoft.com/office/drawing/2014/main" id="{152D80BC-B746-4771-9C68-3983320F7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FF9B797C-3A6C-4941-81D7-E1A0A382DE4B}"/>
              </a:ext>
            </a:extLst>
          </p:cNvPr>
          <p:cNvSpPr txBox="1"/>
          <p:nvPr/>
        </p:nvSpPr>
        <p:spPr>
          <a:xfrm>
            <a:off x="1480843" y="3390292"/>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24, 42-51</a:t>
            </a:r>
            <a:endParaRPr lang="en-US" sz="3600" b="1" dirty="0">
              <a:solidFill>
                <a:srgbClr val="FFFF00"/>
              </a:solidFill>
            </a:endParaRPr>
          </a:p>
        </p:txBody>
      </p:sp>
    </p:spTree>
    <p:extLst>
      <p:ext uri="{BB962C8B-B14F-4D97-AF65-F5344CB8AC3E}">
        <p14:creationId xmlns:p14="http://schemas.microsoft.com/office/powerpoint/2010/main" val="1953585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2990" y="970377"/>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971</TotalTime>
  <Words>219</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83</cp:revision>
  <dcterms:created xsi:type="dcterms:W3CDTF">2018-11-13T15:52:26Z</dcterms:created>
  <dcterms:modified xsi:type="dcterms:W3CDTF">2026-08-07T22:48:58Z</dcterms:modified>
</cp:coreProperties>
</file>