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40" r:id="rId7"/>
    <p:sldId id="278" r:id="rId8"/>
    <p:sldId id="282" r:id="rId9"/>
    <p:sldId id="283" r:id="rId10"/>
    <p:sldId id="341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1F021F4E-B197-4692-8645-753E8A4C6DB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383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1F021F4E-B197-4692-8645-753E8A4C6DB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0159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1F021F4E-B197-4692-8645-753E8A4C6DB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871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DB46EF7-AB88-4911-B446-E40EE4DD0E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9ED0BE7-B644-45ED-BE15-52456BFFE3B6}"/>
              </a:ext>
            </a:extLst>
          </p:cNvPr>
          <p:cNvSpPr txBox="1"/>
          <p:nvPr/>
        </p:nvSpPr>
        <p:spPr>
          <a:xfrm>
            <a:off x="1464658" y="3357923"/>
            <a:ext cx="70886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XXII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B458BB-9E5B-4767-ABBA-3127E30315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87" y="178026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DB46EF7-AB88-4911-B446-E40EE4DD0E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9ED0BE7-B644-45ED-BE15-52456BFFE3B6}"/>
              </a:ext>
            </a:extLst>
          </p:cNvPr>
          <p:cNvSpPr txBox="1"/>
          <p:nvPr/>
        </p:nvSpPr>
        <p:spPr>
          <a:xfrm>
            <a:off x="1464658" y="3357923"/>
            <a:ext cx="70886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XXII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B458BB-9E5B-4767-ABBA-3127E30315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87" y="178026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950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776168"/>
            <a:ext cx="8625439" cy="415498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thương tôi, vì tôi ân cần kêu van Chúa suốt ngày; Lạy Chúa, vì Chúa nhân hậu, khoan dung và giàu lượng từ bi đối với những ai kêu cầu Chúa.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15552" y="66551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8" y="581136"/>
            <a:ext cx="8640961" cy="132343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chịu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đói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khát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trần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trụi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86453" y="72476"/>
            <a:ext cx="87710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Helvetica Neue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Cr 4, 6-15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86453" y="1904575"/>
            <a:ext cx="88924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nhất của Thánh Phaolô Tông đồ gửi tín hữu Côrintô</a:t>
            </a:r>
            <a:r>
              <a:rPr lang="vi-VN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276" y="2969777"/>
            <a:ext cx="4195963" cy="2262844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gần gũi mọi kẻ kêu cầu Người (c. 18a).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857122" y="1069216"/>
            <a:ext cx="78270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144, 17-18. 19-20. 21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Tv 110, 8ab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95176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Lạy Chúa, mọi giới răn Chúa được lập ra cho tới muôn ngàn đời. –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DB46EF7-AB88-4911-B446-E40EE4DD0E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9ED0BE7-B644-45ED-BE15-52456BFFE3B6}"/>
              </a:ext>
            </a:extLst>
          </p:cNvPr>
          <p:cNvSpPr txBox="1"/>
          <p:nvPr/>
        </p:nvSpPr>
        <p:spPr>
          <a:xfrm>
            <a:off x="1464658" y="3277002"/>
            <a:ext cx="70886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6, 1-5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B458BB-9E5B-4767-ABBA-3127E30315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87" y="178026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063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94149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71082" y="1027021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vĩ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đại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thay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dành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ai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kính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sz="4400" b="1" i="0" u="sng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985</TotalTime>
  <Words>182</Words>
  <Application>Microsoft Office PowerPoint</Application>
  <PresentationFormat>On-screen Show (16:9)</PresentationFormat>
  <Paragraphs>19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86</cp:revision>
  <dcterms:created xsi:type="dcterms:W3CDTF">2018-11-13T15:52:26Z</dcterms:created>
  <dcterms:modified xsi:type="dcterms:W3CDTF">2026-08-16T12:21:31Z</dcterms:modified>
</cp:coreProperties>
</file>