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74" r:id="rId2"/>
    <p:sldId id="340" r:id="rId3"/>
    <p:sldId id="258" r:id="rId4"/>
    <p:sldId id="260" r:id="rId5"/>
    <p:sldId id="275" r:id="rId6"/>
    <p:sldId id="350" r:id="rId7"/>
    <p:sldId id="284" r:id="rId8"/>
    <p:sldId id="278" r:id="rId9"/>
    <p:sldId id="282" r:id="rId10"/>
    <p:sldId id="283" r:id="rId11"/>
    <p:sldId id="349" r:id="rId12"/>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161840" y="1017618"/>
            <a:ext cx="8796043" cy="2800767"/>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xin cho các linh hồn được nghỉ yên muôn đời, và cho ánh sáng ngàn thu chiếu soi trên các linh hồn ấy.</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0"/>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“Chúa chấp nhận các ngài như của lễ toàn thiêu”.</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a:t>
            </a:r>
            <a:r>
              <a:rPr lang="en-US" sz="3600" b="1" i="0" dirty="0">
                <a:solidFill>
                  <a:schemeClr val="bg1"/>
                </a:solidFill>
                <a:effectLst/>
                <a:latin typeface="Arial" panose="020B0604020202020204" pitchFamily="34" charset="0"/>
              </a:rPr>
              <a:t> </a:t>
            </a:r>
            <a:r>
              <a:rPr lang="en-US" sz="3600" b="0" i="0" dirty="0" err="1">
                <a:solidFill>
                  <a:schemeClr val="bg1"/>
                </a:solidFill>
                <a:effectLst/>
                <a:latin typeface="Arial" panose="020B0604020202020204" pitchFamily="34" charset="0"/>
              </a:rPr>
              <a:t>Kn</a:t>
            </a:r>
            <a:r>
              <a:rPr lang="en-US" sz="3600" b="0" i="0" dirty="0">
                <a:solidFill>
                  <a:schemeClr val="bg1"/>
                </a:solidFill>
                <a:effectLst/>
                <a:latin typeface="Arial" panose="020B0604020202020204" pitchFamily="34" charset="0"/>
              </a:rPr>
              <a:t> 3, 1-9</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7" y="2189511"/>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Khôn</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Ngoan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1934" y="2926446"/>
            <a:ext cx="4276306" cy="2306173"/>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571817" y="1869295"/>
            <a:ext cx="8392830"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Lạy Chúa, con vươn linh hồn con lên tới Chúa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24, 6-7bc. 17-18. 20-21</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191825"/>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2 Tm 2, 11-12a</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783242"/>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000" i="0" dirty="0">
                <a:solidFill>
                  <a:schemeClr val="bg1"/>
                </a:solidFill>
                <a:effectLst/>
                <a:latin typeface="Arial" panose="020B0604020202020204" pitchFamily="34" charset="0"/>
              </a:rPr>
              <a:t> </a:t>
            </a:r>
            <a:r>
              <a:rPr lang="vi-VN" sz="4400" i="0" dirty="0">
                <a:solidFill>
                  <a:schemeClr val="bg1"/>
                </a:solidFill>
                <a:effectLst/>
                <a:latin typeface="Arial" panose="020B0604020202020204" pitchFamily="34" charset="0"/>
              </a:rPr>
              <a:t> – Nếu chúng ta cùng chết với Chúa Kitô, thì chúng ta cùng sống với Người; nếu chúng ta kiên tâm chịu đựng, chúng ta sẽ cùng thống trị với Người.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9" name="TextBox 8">
            <a:extLst>
              <a:ext uri="{FF2B5EF4-FFF2-40B4-BE49-F238E27FC236}">
                <a16:creationId xmlns:a16="http://schemas.microsoft.com/office/drawing/2014/main" id="{C209A8FE-BB95-4D5A-9F32-0F6C10001F21}"/>
              </a:ext>
            </a:extLst>
          </p:cNvPr>
          <p:cNvSpPr txBox="1"/>
          <p:nvPr/>
        </p:nvSpPr>
        <p:spPr>
          <a:xfrm>
            <a:off x="105197" y="4062639"/>
            <a:ext cx="4693381" cy="523220"/>
          </a:xfrm>
          <a:prstGeom prst="rect">
            <a:avLst/>
          </a:prstGeom>
          <a:noFill/>
        </p:spPr>
        <p:txBody>
          <a:bodyPr wrap="square">
            <a:spAutoFit/>
          </a:bodyPr>
          <a:lstStyle/>
          <a:p>
            <a:r>
              <a:rPr lang="en-US" sz="2800" b="1" i="0" dirty="0" err="1">
                <a:solidFill>
                  <a:srgbClr val="FFFF00"/>
                </a:solidFill>
                <a:effectLst/>
                <a:latin typeface="Arial" panose="020B0604020202020204" pitchFamily="34" charset="0"/>
              </a:rPr>
              <a:t>Phúc</a:t>
            </a:r>
            <a:r>
              <a:rPr lang="en-US" sz="2800" b="1" i="0" dirty="0">
                <a:solidFill>
                  <a:srgbClr val="FFFF00"/>
                </a:solidFill>
                <a:effectLst/>
                <a:latin typeface="Arial" panose="020B0604020202020204" pitchFamily="34" charset="0"/>
              </a:rPr>
              <a:t> </a:t>
            </a:r>
            <a:r>
              <a:rPr lang="en-US" sz="2800" b="1" i="0" dirty="0" err="1">
                <a:solidFill>
                  <a:srgbClr val="FFFF00"/>
                </a:solidFill>
                <a:effectLst/>
                <a:latin typeface="Arial" panose="020B0604020202020204" pitchFamily="34" charset="0"/>
              </a:rPr>
              <a:t>Âm</a:t>
            </a:r>
            <a:r>
              <a:rPr lang="en-US" sz="2800" b="1" i="0" dirty="0">
                <a:solidFill>
                  <a:srgbClr val="FFFF00"/>
                </a:solidFill>
                <a:effectLst/>
                <a:latin typeface="Arial" panose="020B0604020202020204" pitchFamily="34" charset="0"/>
              </a:rPr>
              <a:t>: Lc 23, 33. 39-43</a:t>
            </a:r>
            <a:endParaRPr lang="en-US" sz="2800" b="1" dirty="0">
              <a:solidFill>
                <a:srgbClr val="FFFF00"/>
              </a:solidFill>
            </a:endParaRPr>
          </a:p>
        </p:txBody>
      </p:sp>
    </p:spTree>
    <p:extLst>
      <p:ext uri="{BB962C8B-B14F-4D97-AF65-F5344CB8AC3E}">
        <p14:creationId xmlns:p14="http://schemas.microsoft.com/office/powerpoint/2010/main" val="136175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207101" y="0"/>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873304"/>
            <a:ext cx="8731305" cy="4031873"/>
          </a:xfrm>
          <a:prstGeom prst="rect">
            <a:avLst/>
          </a:prstGeom>
          <a:noFill/>
        </p:spPr>
        <p:txBody>
          <a:bodyPr wrap="square">
            <a:spAutoFit/>
          </a:bodyPr>
          <a:lstStyle/>
          <a:p>
            <a:pPr algn="just"/>
            <a:r>
              <a:rPr lang="vi-VN" sz="3200" b="1" i="0" dirty="0">
                <a:solidFill>
                  <a:schemeClr val="bg1"/>
                </a:solidFill>
                <a:effectLst/>
                <a:latin typeface="Arial" panose="020B0604020202020204" pitchFamily="34" charset="0"/>
              </a:rPr>
              <a:t>Lạy Chúa, xin cho ánh sáng vĩnh cửu chiếu soi trên các linh hồn, cùng với các thánh của Chúa đến muôn đời, vì Chúa là Đấng hay xót thương. Lạy Chúa, xin cho các linh hồn được nghỉ yên muôn đời, và cho ánh sáng ngàn thu chiếu soi trên các linh hồn ấy, cùng với các thánh của Chúa đến muôn đời, vì Chúa là Đấng hay xót thương.</a:t>
            </a:r>
            <a:endParaRPr lang="vi-VN" sz="32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49631281"/>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1082</TotalTime>
  <Words>245</Words>
  <Application>Microsoft Office PowerPoint</Application>
  <PresentationFormat>On-screen Show (16:9)</PresentationFormat>
  <Paragraphs>18</Paragraphs>
  <Slides>11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95</cp:revision>
  <dcterms:created xsi:type="dcterms:W3CDTF">2018-11-13T15:52:26Z</dcterms:created>
  <dcterms:modified xsi:type="dcterms:W3CDTF">2026-10-17T03:16:05Z</dcterms:modified>
</cp:coreProperties>
</file>