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3" r:id="rId7"/>
    <p:sldId id="278" r:id="rId8"/>
    <p:sldId id="282" r:id="rId9"/>
    <p:sldId id="283" r:id="rId10"/>
    <p:sldId id="354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BC42ED-DC61-4CC4-854A-9ED090D8D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FB5769-4CC8-4915-90CC-F784D262B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C48571-4491-42AD-BBED-1E14BCE89E4B}"/>
              </a:ext>
            </a:extLst>
          </p:cNvPr>
          <p:cNvSpPr txBox="1"/>
          <p:nvPr/>
        </p:nvSpPr>
        <p:spPr>
          <a:xfrm>
            <a:off x="1642683" y="2836122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009525"/>
            <a:ext cx="8982160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là Thiên Chúa chúng tôi, xin đừng bỏ rơi tôi, và xin đừng lìa xa tôi. Lạy Chúa là qu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y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ền lực phần rỗi tôi, xin phù  giúp tôi.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193899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“Anh em hãy lo cho mình được ơn cứu độ; Thiên Chúa tạo nên trong anh em cả ý muốn lẫn việc làm”.</a:t>
            </a:r>
            <a:endParaRPr lang="en-US" sz="40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Pl 2, 12-18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2681953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Philipphê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057" y="3406482"/>
            <a:ext cx="3386182" cy="1826137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75585" y="1981404"/>
            <a:ext cx="8392830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 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sự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Ðấng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cứu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độ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(c. 1a).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26, 1. 4. 13-14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Cv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16, 14b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mở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lòng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để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BC42ED-DC61-4CC4-854A-9ED090D8D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FB5769-4CC8-4915-90CC-F784D262B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C48571-4491-42AD-BBED-1E14BCE89E4B}"/>
              </a:ext>
            </a:extLst>
          </p:cNvPr>
          <p:cNvSpPr txBox="1"/>
          <p:nvPr/>
        </p:nvSpPr>
        <p:spPr>
          <a:xfrm>
            <a:off x="1642683" y="2836122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14, 25-33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8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324836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xin chỉ cho tôi biết đường lối trường sinh, và xin cho tôi no đầy hoan hỉ trước thiên nhan.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BC42ED-DC61-4CC4-854A-9ED090D8D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FB5769-4CC8-4915-90CC-F784D262B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C48571-4491-42AD-BBED-1E14BCE89E4B}"/>
              </a:ext>
            </a:extLst>
          </p:cNvPr>
          <p:cNvSpPr txBox="1"/>
          <p:nvPr/>
        </p:nvSpPr>
        <p:spPr>
          <a:xfrm>
            <a:off x="1642683" y="2836122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400627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194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97</cp:revision>
  <dcterms:created xsi:type="dcterms:W3CDTF">2018-11-13T15:52:26Z</dcterms:created>
  <dcterms:modified xsi:type="dcterms:W3CDTF">2026-10-17T10:27:22Z</dcterms:modified>
</cp:coreProperties>
</file>