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340" r:id="rId3"/>
    <p:sldId id="258" r:id="rId4"/>
    <p:sldId id="260" r:id="rId5"/>
    <p:sldId id="275" r:id="rId6"/>
    <p:sldId id="359" r:id="rId7"/>
    <p:sldId id="278" r:id="rId8"/>
    <p:sldId id="282" r:id="rId9"/>
    <p:sldId id="283" r:id="rId10"/>
    <p:sldId id="360"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499E42-2D5F-4CFC-8205-7C3CFF2770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44001" cy="5203179"/>
          </a:xfrm>
          <a:prstGeom prst="rect">
            <a:avLst/>
          </a:prstGeom>
        </p:spPr>
      </p:pic>
      <p:pic>
        <p:nvPicPr>
          <p:cNvPr id="7" name="Picture 6">
            <a:extLst>
              <a:ext uri="{FF2B5EF4-FFF2-40B4-BE49-F238E27FC236}">
                <a16:creationId xmlns:a16="http://schemas.microsoft.com/office/drawing/2014/main" id="{60C2A3DD-7AC0-4893-8882-9967ED159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591" y="234670"/>
            <a:ext cx="1051964" cy="1051964"/>
          </a:xfrm>
          <a:prstGeom prst="rect">
            <a:avLst/>
          </a:prstGeom>
        </p:spPr>
      </p:pic>
      <p:sp>
        <p:nvSpPr>
          <p:cNvPr id="8" name="TextBox 7">
            <a:extLst>
              <a:ext uri="{FF2B5EF4-FFF2-40B4-BE49-F238E27FC236}">
                <a16:creationId xmlns:a16="http://schemas.microsoft.com/office/drawing/2014/main" id="{A9359C77-C362-4B00-A960-287AAA956C0E}"/>
              </a:ext>
            </a:extLst>
          </p:cNvPr>
          <p:cNvSpPr txBox="1"/>
          <p:nvPr/>
        </p:nvSpPr>
        <p:spPr>
          <a:xfrm>
            <a:off x="2079653" y="3030330"/>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BẢY TUẦN </a:t>
            </a:r>
            <a:r>
              <a:rPr lang="en-US" sz="2800" b="1" dirty="0">
                <a:solidFill>
                  <a:srgbClr val="FFFF00"/>
                </a:solidFill>
                <a:latin typeface="Arial" panose="020B0604020202020204" pitchFamily="34" charset="0"/>
              </a:rPr>
              <a:t>XXXI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80920" y="1009525"/>
            <a:ext cx="8982160" cy="3477875"/>
          </a:xfrm>
          <a:prstGeom prst="rect">
            <a:avLst/>
          </a:prstGeom>
          <a:noFill/>
          <a:ln>
            <a:noFill/>
            <a:prstDash val="solid"/>
          </a:ln>
        </p:spPr>
        <p:txBody>
          <a:bodyPr vert="horz" wrap="square" lIns="91440" tIns="45720" rIns="91440" bIns="45720" anchor="t" anchorCtr="0" compatLnSpc="1">
            <a:spAutoFit/>
          </a:bodyPr>
          <a:lstStyle/>
          <a:p>
            <a:pPr algn="just"/>
            <a:r>
              <a:rPr lang="vi-VN" sz="4400" b="1" i="0" dirty="0">
                <a:solidFill>
                  <a:schemeClr val="bg1"/>
                </a:solidFill>
                <a:effectLst/>
                <a:latin typeface="Arial" panose="020B0604020202020204" pitchFamily="34" charset="0"/>
              </a:rPr>
              <a:t>Lạy Chúa, là Thiên Chúa chúng tôi, xin đừng bỏ rơi tôi, và xin đừng lìa xa tôi. Lạy Chúa là qu</a:t>
            </a:r>
            <a:r>
              <a:rPr lang="en-US" sz="4400" b="1" i="0" dirty="0">
                <a:solidFill>
                  <a:schemeClr val="bg1"/>
                </a:solidFill>
                <a:effectLst/>
                <a:latin typeface="Arial" panose="020B0604020202020204" pitchFamily="34" charset="0"/>
              </a:rPr>
              <a:t>y</a:t>
            </a:r>
            <a:r>
              <a:rPr lang="vi-VN" sz="4400" b="1" i="0" dirty="0">
                <a:solidFill>
                  <a:schemeClr val="bg1"/>
                </a:solidFill>
                <a:effectLst/>
                <a:latin typeface="Arial" panose="020B0604020202020204" pitchFamily="34" charset="0"/>
              </a:rPr>
              <a:t>ền lực phần rỗi tôi, xin phù  giúp tôi.</a:t>
            </a:r>
            <a:endParaRPr lang="en-US" sz="44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747921" y="178528"/>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8" y="770501"/>
            <a:ext cx="8640961" cy="2123658"/>
          </a:xfrm>
          <a:prstGeom prst="rect">
            <a:avLst/>
          </a:prstGeom>
          <a:noFill/>
          <a:ln>
            <a:noFill/>
            <a:prstDash val="solid"/>
          </a:ln>
        </p:spPr>
        <p:txBody>
          <a:bodyPr vert="horz" wrap="square" lIns="91440" tIns="45720" rIns="91440" bIns="45720" anchor="t" anchorCtr="0" compatLnSpc="1">
            <a:spAutoFit/>
          </a:bodyPr>
          <a:lstStyle/>
          <a:p>
            <a:pPr algn="just"/>
            <a:r>
              <a:rPr lang="vi-VN" sz="4400" b="1" i="1" dirty="0">
                <a:solidFill>
                  <a:schemeClr val="bg1"/>
                </a:solidFill>
                <a:effectLst/>
                <a:latin typeface="Arial" panose="020B0604020202020204" pitchFamily="34" charset="0"/>
              </a:rPr>
              <a:t>“Tôi có thể làm được mọi sự trong Ðấng ban sức mạnh cho tôi”.</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2" y="136321"/>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chemeClr val="bg1"/>
                </a:solidFill>
                <a:effectLst/>
                <a:latin typeface="Roboto" panose="02000000000000000000" pitchFamily="2" charset="0"/>
              </a:rPr>
              <a:t> </a:t>
            </a:r>
            <a:r>
              <a:rPr lang="en-US" sz="3600" b="0" i="0" dirty="0">
                <a:solidFill>
                  <a:schemeClr val="bg1"/>
                </a:solidFill>
                <a:effectLst/>
                <a:latin typeface="Arial" panose="020B0604020202020204" pitchFamily="34" charset="0"/>
              </a:rPr>
              <a:t> Pl 4, 10-19</a:t>
            </a:r>
            <a:endParaRPr lang="en-US" sz="36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89677" y="2743996"/>
            <a:ext cx="6990854" cy="1323439"/>
          </a:xfrm>
          <a:prstGeom prst="rect">
            <a:avLst/>
          </a:prstGeom>
          <a:noFill/>
        </p:spPr>
        <p:txBody>
          <a:bodyPr wrap="square">
            <a:spAutoFit/>
          </a:bodyPr>
          <a:lstStyle/>
          <a:p>
            <a:r>
              <a:rPr lang="vi-VN" sz="4000" i="0" dirty="0">
                <a:solidFill>
                  <a:schemeClr val="bg1"/>
                </a:solidFill>
                <a:effectLst/>
                <a:latin typeface="Arial" panose="020B0604020202020204" pitchFamily="34" charset="0"/>
              </a:rPr>
              <a:t>Trích thư Thánh Phaolô Tông đồ gửi tín hữu Philipphê</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0474" y="3519310"/>
            <a:ext cx="3191974" cy="1721402"/>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375585" y="1981404"/>
            <a:ext cx="8392830" cy="1446550"/>
          </a:xfrm>
          <a:prstGeom prst="rect">
            <a:avLst/>
          </a:prstGeom>
          <a:noFill/>
          <a:ln>
            <a:noFill/>
            <a:prstDash val="solid"/>
          </a:ln>
        </p:spPr>
        <p:txBody>
          <a:bodyPr vert="horz" wrap="square" lIns="91440" tIns="45720" rIns="91440" bIns="45720" anchor="t" anchorCtr="0" compatLnSpc="1">
            <a:spAutoFit/>
          </a:bodyPr>
          <a:lstStyle/>
          <a:p>
            <a:pPr algn="just"/>
            <a:r>
              <a:rPr lang="en-US" sz="4400" b="1" i="0" dirty="0" err="1">
                <a:solidFill>
                  <a:schemeClr val="bg1"/>
                </a:solidFill>
                <a:effectLst/>
                <a:latin typeface="Arial" panose="020B0604020202020204" pitchFamily="34" charset="0"/>
              </a:rPr>
              <a:t>Đáp</a:t>
            </a:r>
            <a:r>
              <a:rPr lang="en-US" sz="4400" b="1" i="0" dirty="0">
                <a:solidFill>
                  <a:schemeClr val="bg1"/>
                </a:solidFill>
                <a:effectLst/>
                <a:latin typeface="Arial" panose="020B0604020202020204" pitchFamily="34" charset="0"/>
              </a:rPr>
              <a:t>:  </a:t>
            </a:r>
            <a:r>
              <a:rPr lang="vi-VN" sz="4400" b="1" i="0" dirty="0">
                <a:solidFill>
                  <a:schemeClr val="bg1"/>
                </a:solidFill>
                <a:effectLst/>
                <a:latin typeface="Arial" panose="020B0604020202020204" pitchFamily="34" charset="0"/>
              </a:rPr>
              <a:t>Phúc đức thay người tôn sợ Chúa (c. 1a).</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896193" y="1069216"/>
            <a:ext cx="7125036" cy="646331"/>
          </a:xfrm>
          <a:prstGeom prst="rect">
            <a:avLst/>
          </a:prstGeom>
          <a:noFill/>
        </p:spPr>
        <p:txBody>
          <a:bodyPr wrap="square">
            <a:spAutoFit/>
          </a:bodyPr>
          <a:lstStyle/>
          <a:p>
            <a:pPr algn="ctr"/>
            <a:r>
              <a:rPr lang="en-US" sz="3600" b="0" i="0" dirty="0">
                <a:solidFill>
                  <a:schemeClr val="bg1"/>
                </a:solidFill>
                <a:effectLst/>
                <a:latin typeface="Arial" panose="020B0604020202020204" pitchFamily="34" charset="0"/>
              </a:rPr>
              <a:t>Tv 111, 1-2. 5-6. 8a </a:t>
            </a:r>
            <a:r>
              <a:rPr lang="en-US" sz="3600" b="0" i="0" dirty="0" err="1">
                <a:solidFill>
                  <a:schemeClr val="bg1"/>
                </a:solidFill>
                <a:effectLst/>
                <a:latin typeface="Arial" panose="020B0604020202020204" pitchFamily="34" charset="0"/>
              </a:rPr>
              <a:t>và</a:t>
            </a:r>
            <a:r>
              <a:rPr lang="en-US" sz="3600" b="0" i="0" dirty="0">
                <a:solidFill>
                  <a:schemeClr val="bg1"/>
                </a:solidFill>
                <a:effectLst/>
                <a:latin typeface="Arial" panose="020B0604020202020204" pitchFamily="34" charset="0"/>
              </a:rPr>
              <a:t> 9</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156485" y="159457"/>
            <a:ext cx="7375217"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Ep 1, 17-18</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69536" y="928898"/>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000" i="0" dirty="0">
                <a:solidFill>
                  <a:schemeClr val="bg1"/>
                </a:solidFill>
                <a:effectLst/>
                <a:latin typeface="Arial" panose="020B0604020202020204" pitchFamily="34" charset="0"/>
              </a:rPr>
              <a:t>– Xin Chúa Cha của Ðức Giêsu Kitô, Chúa chúng ta, cho mắt tâm hồn chúng ta được sáng suốt, để chúng ta biết thế nào là trông cậy vào ơn Người kêu gọi chúng ta. –</a:t>
            </a:r>
            <a:r>
              <a:rPr lang="en-US" sz="4000" i="0" dirty="0">
                <a:solidFill>
                  <a:schemeClr val="bg1"/>
                </a:solidFill>
                <a:effectLst/>
                <a:latin typeface="Arial" panose="020B0604020202020204" pitchFamily="34" charset="0"/>
              </a:rPr>
              <a:t>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499E42-2D5F-4CFC-8205-7C3CFF2770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9840"/>
            <a:ext cx="9144001" cy="5203179"/>
          </a:xfrm>
          <a:prstGeom prst="rect">
            <a:avLst/>
          </a:prstGeom>
        </p:spPr>
      </p:pic>
      <p:pic>
        <p:nvPicPr>
          <p:cNvPr id="7" name="Picture 6">
            <a:extLst>
              <a:ext uri="{FF2B5EF4-FFF2-40B4-BE49-F238E27FC236}">
                <a16:creationId xmlns:a16="http://schemas.microsoft.com/office/drawing/2014/main" id="{60C2A3DD-7AC0-4893-8882-9967ED159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591" y="234670"/>
            <a:ext cx="1051964" cy="1051964"/>
          </a:xfrm>
          <a:prstGeom prst="rect">
            <a:avLst/>
          </a:prstGeom>
        </p:spPr>
      </p:pic>
      <p:sp>
        <p:nvSpPr>
          <p:cNvPr id="8" name="TextBox 7">
            <a:extLst>
              <a:ext uri="{FF2B5EF4-FFF2-40B4-BE49-F238E27FC236}">
                <a16:creationId xmlns:a16="http://schemas.microsoft.com/office/drawing/2014/main" id="{A9359C77-C362-4B00-A960-287AAA956C0E}"/>
              </a:ext>
            </a:extLst>
          </p:cNvPr>
          <p:cNvSpPr txBox="1"/>
          <p:nvPr/>
        </p:nvSpPr>
        <p:spPr>
          <a:xfrm>
            <a:off x="3374379" y="2844213"/>
            <a:ext cx="5591597"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16, 9-15</a:t>
            </a:r>
            <a:endParaRPr lang="en-US" sz="3600" b="1" dirty="0">
              <a:solidFill>
                <a:srgbClr val="FFFF00"/>
              </a:solidFill>
            </a:endParaRPr>
          </a:p>
        </p:txBody>
      </p:sp>
    </p:spTree>
    <p:extLst>
      <p:ext uri="{BB962C8B-B14F-4D97-AF65-F5344CB8AC3E}">
        <p14:creationId xmlns:p14="http://schemas.microsoft.com/office/powerpoint/2010/main" val="1583749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158549" y="354715"/>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06347" y="1324836"/>
            <a:ext cx="8731305" cy="2800767"/>
          </a:xfrm>
          <a:prstGeom prst="rect">
            <a:avLst/>
          </a:prstGeom>
          <a:noFill/>
        </p:spPr>
        <p:txBody>
          <a:bodyPr wrap="square">
            <a:spAutoFit/>
          </a:bodyPr>
          <a:lstStyle/>
          <a:p>
            <a:pPr algn="just"/>
            <a:r>
              <a:rPr lang="vi-VN" sz="4400" b="1" i="0" dirty="0">
                <a:solidFill>
                  <a:schemeClr val="bg1"/>
                </a:solidFill>
                <a:effectLst/>
                <a:latin typeface="Arial" panose="020B0604020202020204" pitchFamily="34" charset="0"/>
              </a:rPr>
              <a:t>Lạy Chúa, xin chỉ cho tôi biết đường lối trường sinh, và xin cho tôi no đầy hoan hỉ trước thiên nhan.</a:t>
            </a:r>
            <a:endParaRPr lang="vi-VN" sz="44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499E42-2D5F-4CFC-8205-7C3CFF2770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9144001" cy="5203179"/>
          </a:xfrm>
          <a:prstGeom prst="rect">
            <a:avLst/>
          </a:prstGeom>
        </p:spPr>
      </p:pic>
      <p:pic>
        <p:nvPicPr>
          <p:cNvPr id="7" name="Picture 6">
            <a:extLst>
              <a:ext uri="{FF2B5EF4-FFF2-40B4-BE49-F238E27FC236}">
                <a16:creationId xmlns:a16="http://schemas.microsoft.com/office/drawing/2014/main" id="{60C2A3DD-7AC0-4893-8882-9967ED159A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591" y="234670"/>
            <a:ext cx="1051964" cy="1051964"/>
          </a:xfrm>
          <a:prstGeom prst="rect">
            <a:avLst/>
          </a:prstGeom>
        </p:spPr>
      </p:pic>
      <p:sp>
        <p:nvSpPr>
          <p:cNvPr id="8" name="TextBox 7">
            <a:extLst>
              <a:ext uri="{FF2B5EF4-FFF2-40B4-BE49-F238E27FC236}">
                <a16:creationId xmlns:a16="http://schemas.microsoft.com/office/drawing/2014/main" id="{A9359C77-C362-4B00-A960-287AAA956C0E}"/>
              </a:ext>
            </a:extLst>
          </p:cNvPr>
          <p:cNvSpPr txBox="1"/>
          <p:nvPr/>
        </p:nvSpPr>
        <p:spPr>
          <a:xfrm>
            <a:off x="2079653" y="3030330"/>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BẢY TUẦN </a:t>
            </a:r>
            <a:r>
              <a:rPr lang="en-US" sz="2800" b="1" dirty="0">
                <a:solidFill>
                  <a:srgbClr val="FFFF00"/>
                </a:solidFill>
                <a:latin typeface="Arial" panose="020B0604020202020204" pitchFamily="34" charset="0"/>
              </a:rPr>
              <a:t>XXXI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178827220"/>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1201</TotalTime>
  <Words>203</Words>
  <Application>Microsoft Office PowerPoint</Application>
  <PresentationFormat>On-screen Show (16:9)</PresentationFormat>
  <Paragraphs>16</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100</cp:revision>
  <dcterms:created xsi:type="dcterms:W3CDTF">2018-11-13T15:52:26Z</dcterms:created>
  <dcterms:modified xsi:type="dcterms:W3CDTF">2026-10-18T11:22:48Z</dcterms:modified>
</cp:coreProperties>
</file>